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100" d="100"/>
          <a:sy n="100" d="100"/>
        </p:scale>
        <p:origin x="-990" y="-354"/>
      </p:cViewPr>
      <p:guideLst>
        <p:guide orient="horz" pos="2160"/>
        <p:guide pos="3840"/>
      </p:guideLst>
    </p:cSldViewPr>
  </p:slideViewPr>
  <p:notesTextViewPr>
    <p:cViewPr>
      <p:scale>
        <a:sx n="1" d="1"/>
        <a:sy n="1" d="1"/>
      </p:scale>
      <p:origin x="0" y="0"/>
    </p:cViewPr>
  </p:notesTextViewPr>
  <p:notesViewPr>
    <p:cSldViewPr snapToGrid="0">
      <p:cViewPr varScale="1">
        <p:scale>
          <a:sx n="58" d="100"/>
          <a:sy n="58" d="100"/>
        </p:scale>
        <p:origin x="280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C7AF79-C54A-448F-BD1F-F2C2F7CB9472}"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SG"/>
        </a:p>
      </dgm:t>
    </dgm:pt>
    <dgm:pt modelId="{FFBDEE3F-66BB-4A04-958F-E5ACDA1B2E43}">
      <dgm:prSet phldrT="[Text]" custT="1"/>
      <dgm:spPr/>
      <dgm:t>
        <a:bodyPr/>
        <a:lstStyle/>
        <a:p>
          <a:r>
            <a:rPr lang="en-US" sz="1300" dirty="0" smtClean="0"/>
            <a:t>1993.01.01</a:t>
          </a:r>
          <a:endParaRPr lang="en-SG" sz="1300" dirty="0"/>
        </a:p>
      </dgm:t>
    </dgm:pt>
    <dgm:pt modelId="{8C52E809-C62C-4BED-A508-52B5CB58F332}" type="parTrans" cxnId="{1960ECB7-59C6-465F-AB07-10F04E23D5E5}">
      <dgm:prSet/>
      <dgm:spPr/>
      <dgm:t>
        <a:bodyPr/>
        <a:lstStyle/>
        <a:p>
          <a:endParaRPr lang="en-SG"/>
        </a:p>
      </dgm:t>
    </dgm:pt>
    <dgm:pt modelId="{1EFB53A9-BEAD-4606-A0CA-88182BB3803E}" type="sibTrans" cxnId="{1960ECB7-59C6-465F-AB07-10F04E23D5E5}">
      <dgm:prSet/>
      <dgm:spPr/>
      <dgm:t>
        <a:bodyPr/>
        <a:lstStyle/>
        <a:p>
          <a:endParaRPr lang="en-SG"/>
        </a:p>
      </dgm:t>
    </dgm:pt>
    <dgm:pt modelId="{29ED3D1D-EF8F-4FEA-ACE5-12EDF6904A17}">
      <dgm:prSet phldrT="[Text]" custT="1"/>
      <dgm:spPr/>
      <dgm:t>
        <a:bodyPr/>
        <a:lstStyle/>
        <a:p>
          <a:r>
            <a:rPr lang="en-US" sz="1300" dirty="0" smtClean="0"/>
            <a:t>1993.01.02</a:t>
          </a:r>
          <a:endParaRPr lang="en-SG" sz="1300" dirty="0"/>
        </a:p>
      </dgm:t>
    </dgm:pt>
    <dgm:pt modelId="{5C1989EB-FEFE-47E0-B99F-E9105D323566}" type="parTrans" cxnId="{D965EDC1-6058-4026-994C-6A42E8A1E350}">
      <dgm:prSet/>
      <dgm:spPr/>
      <dgm:t>
        <a:bodyPr/>
        <a:lstStyle/>
        <a:p>
          <a:endParaRPr lang="en-SG"/>
        </a:p>
      </dgm:t>
    </dgm:pt>
    <dgm:pt modelId="{ED80F6D8-8007-41A0-9DD7-FA02A8301419}" type="sibTrans" cxnId="{D965EDC1-6058-4026-994C-6A42E8A1E350}">
      <dgm:prSet/>
      <dgm:spPr/>
      <dgm:t>
        <a:bodyPr/>
        <a:lstStyle/>
        <a:p>
          <a:endParaRPr lang="en-SG"/>
        </a:p>
      </dgm:t>
    </dgm:pt>
    <dgm:pt modelId="{54BA7871-509B-4A41-B144-D8F73AF6FB38}">
      <dgm:prSet phldrT="[Text]"/>
      <dgm:spPr/>
      <dgm:t>
        <a:bodyPr/>
        <a:lstStyle/>
        <a:p>
          <a:r>
            <a:rPr lang="en-US" dirty="0" smtClean="0"/>
            <a:t> part_HDB1, part_HDB5</a:t>
          </a:r>
          <a:endParaRPr lang="en-SG" dirty="0"/>
        </a:p>
      </dgm:t>
    </dgm:pt>
    <dgm:pt modelId="{DE33BE9A-A1B8-4997-B0AB-9F33B1E27DAF}" type="parTrans" cxnId="{7B9F4D91-47B1-4F4D-BA91-92DC2180C71A}">
      <dgm:prSet/>
      <dgm:spPr/>
      <dgm:t>
        <a:bodyPr/>
        <a:lstStyle/>
        <a:p>
          <a:endParaRPr lang="en-SG"/>
        </a:p>
      </dgm:t>
    </dgm:pt>
    <dgm:pt modelId="{69135FAD-79FD-4D70-BE21-60436B7DCF47}" type="sibTrans" cxnId="{7B9F4D91-47B1-4F4D-BA91-92DC2180C71A}">
      <dgm:prSet/>
      <dgm:spPr/>
      <dgm:t>
        <a:bodyPr/>
        <a:lstStyle/>
        <a:p>
          <a:endParaRPr lang="en-SG"/>
        </a:p>
      </dgm:t>
    </dgm:pt>
    <dgm:pt modelId="{41EE59E4-029B-4B60-AFA6-E7B71A102290}">
      <dgm:prSet phldrT="[Text]" custT="1"/>
      <dgm:spPr/>
      <dgm:t>
        <a:bodyPr/>
        <a:lstStyle/>
        <a:p>
          <a:r>
            <a:rPr lang="en-US" sz="1300" dirty="0" smtClean="0"/>
            <a:t>2016.12.31</a:t>
          </a:r>
          <a:endParaRPr lang="en-SG" sz="1300" dirty="0"/>
        </a:p>
      </dgm:t>
    </dgm:pt>
    <dgm:pt modelId="{8ECB555E-A4AC-401F-BB2F-3B1CC40E4DA1}" type="parTrans" cxnId="{14ABF6E4-667E-4957-AE05-7B5CE66577CB}">
      <dgm:prSet/>
      <dgm:spPr/>
      <dgm:t>
        <a:bodyPr/>
        <a:lstStyle/>
        <a:p>
          <a:endParaRPr lang="en-SG"/>
        </a:p>
      </dgm:t>
    </dgm:pt>
    <dgm:pt modelId="{242895B6-541D-4E26-A872-DBA5B2D73B2C}" type="sibTrans" cxnId="{14ABF6E4-667E-4957-AE05-7B5CE66577CB}">
      <dgm:prSet/>
      <dgm:spPr/>
      <dgm:t>
        <a:bodyPr/>
        <a:lstStyle/>
        <a:p>
          <a:endParaRPr lang="en-SG"/>
        </a:p>
      </dgm:t>
    </dgm:pt>
    <dgm:pt modelId="{CFB6147B-9F43-405D-897F-9B3A865A8518}">
      <dgm:prSet phldrT="[Text]" custT="1"/>
      <dgm:spPr/>
      <dgm:t>
        <a:bodyPr/>
        <a:lstStyle/>
        <a:p>
          <a:r>
            <a:rPr lang="en-US" sz="1200" dirty="0" smtClean="0"/>
            <a:t>splay_HDB1</a:t>
          </a:r>
          <a:endParaRPr lang="en-SG" sz="1200" dirty="0"/>
        </a:p>
      </dgm:t>
    </dgm:pt>
    <dgm:pt modelId="{3901A940-5B96-4510-864C-275682306472}" type="parTrans" cxnId="{84F5A3F7-AB65-439F-A724-AF304F9FB796}">
      <dgm:prSet/>
      <dgm:spPr/>
      <dgm:t>
        <a:bodyPr/>
        <a:lstStyle/>
        <a:p>
          <a:endParaRPr lang="en-SG"/>
        </a:p>
      </dgm:t>
    </dgm:pt>
    <dgm:pt modelId="{71F1A1C4-2138-4D86-853D-08EE003A5397}" type="sibTrans" cxnId="{84F5A3F7-AB65-439F-A724-AF304F9FB796}">
      <dgm:prSet/>
      <dgm:spPr/>
      <dgm:t>
        <a:bodyPr/>
        <a:lstStyle/>
        <a:p>
          <a:endParaRPr lang="en-SG"/>
        </a:p>
      </dgm:t>
    </dgm:pt>
    <dgm:pt modelId="{6DD17C89-14F6-4573-92DC-64399152B2D7}">
      <dgm:prSet phldrT="[Text]" custT="1"/>
      <dgm:spPr/>
      <dgm:t>
        <a:bodyPr/>
        <a:lstStyle/>
        <a:p>
          <a:r>
            <a:rPr lang="en-US" sz="1200" dirty="0" smtClean="0"/>
            <a:t>splay_HDB5</a:t>
          </a:r>
          <a:endParaRPr lang="en-SG" sz="1100" dirty="0"/>
        </a:p>
      </dgm:t>
    </dgm:pt>
    <dgm:pt modelId="{F76F7364-D53F-4137-8E45-D1BE38AEAC3B}" type="parTrans" cxnId="{1E741091-42D5-4C4F-AC6C-91274F266FD2}">
      <dgm:prSet/>
      <dgm:spPr/>
      <dgm:t>
        <a:bodyPr/>
        <a:lstStyle/>
        <a:p>
          <a:endParaRPr lang="en-SG"/>
        </a:p>
      </dgm:t>
    </dgm:pt>
    <dgm:pt modelId="{C91A953C-45C8-4E4C-BCA7-1B41D1D5A8AC}" type="sibTrans" cxnId="{1E741091-42D5-4C4F-AC6C-91274F266FD2}">
      <dgm:prSet/>
      <dgm:spPr/>
      <dgm:t>
        <a:bodyPr/>
        <a:lstStyle/>
        <a:p>
          <a:endParaRPr lang="en-SG"/>
        </a:p>
      </dgm:t>
    </dgm:pt>
    <dgm:pt modelId="{69FF20B3-DDE7-49AE-AECA-6E79721348D2}">
      <dgm:prSet phldrT="[Text]"/>
      <dgm:spPr/>
      <dgm:t>
        <a:bodyPr/>
        <a:lstStyle/>
        <a:p>
          <a:r>
            <a:rPr lang="en-US" dirty="0" smtClean="0"/>
            <a:t>flat_HDB1</a:t>
          </a:r>
          <a:endParaRPr lang="en-SG" dirty="0"/>
        </a:p>
      </dgm:t>
    </dgm:pt>
    <dgm:pt modelId="{FADD22DA-95E7-443D-84C5-176C9F4EA233}" type="parTrans" cxnId="{F54D72FE-9446-4A8E-BBCC-1DB799727A2A}">
      <dgm:prSet/>
      <dgm:spPr/>
      <dgm:t>
        <a:bodyPr/>
        <a:lstStyle/>
        <a:p>
          <a:endParaRPr lang="en-SG"/>
        </a:p>
      </dgm:t>
    </dgm:pt>
    <dgm:pt modelId="{2AC306D9-2BA1-4773-9A76-99C39F7965CC}" type="sibTrans" cxnId="{F54D72FE-9446-4A8E-BBCC-1DB799727A2A}">
      <dgm:prSet/>
      <dgm:spPr/>
      <dgm:t>
        <a:bodyPr/>
        <a:lstStyle/>
        <a:p>
          <a:endParaRPr lang="en-SG"/>
        </a:p>
      </dgm:t>
    </dgm:pt>
    <dgm:pt modelId="{A0290851-F04D-457A-B4AE-E7DBF9452405}">
      <dgm:prSet phldrT="[Text]" custT="1"/>
      <dgm:spPr/>
      <dgm:t>
        <a:bodyPr/>
        <a:lstStyle/>
        <a:p>
          <a:r>
            <a:rPr lang="en-US" sz="1100" dirty="0" smtClean="0"/>
            <a:t> part_HDB1, part_HDB5</a:t>
          </a:r>
          <a:endParaRPr lang="en-SG" sz="1100" dirty="0"/>
        </a:p>
      </dgm:t>
    </dgm:pt>
    <dgm:pt modelId="{7F7631DC-F4E0-45A1-8ED2-DA54E285F0C2}" type="parTrans" cxnId="{69430BA5-95E4-44C5-B9FD-95684654CEDB}">
      <dgm:prSet/>
      <dgm:spPr/>
      <dgm:t>
        <a:bodyPr/>
        <a:lstStyle/>
        <a:p>
          <a:endParaRPr lang="en-SG"/>
        </a:p>
      </dgm:t>
    </dgm:pt>
    <dgm:pt modelId="{8D1A2BE0-5658-458E-B039-72CE9B0DBF44}" type="sibTrans" cxnId="{69430BA5-95E4-44C5-B9FD-95684654CEDB}">
      <dgm:prSet/>
      <dgm:spPr/>
      <dgm:t>
        <a:bodyPr/>
        <a:lstStyle/>
        <a:p>
          <a:endParaRPr lang="en-SG"/>
        </a:p>
      </dgm:t>
    </dgm:pt>
    <dgm:pt modelId="{26C5C8F6-CA17-4D1D-A240-129487045454}">
      <dgm:prSet phldrT="[Text]"/>
      <dgm:spPr/>
      <dgm:t>
        <a:bodyPr/>
        <a:lstStyle/>
        <a:p>
          <a:r>
            <a:rPr lang="en-US" dirty="0" smtClean="0"/>
            <a:t>symHDB1</a:t>
          </a:r>
          <a:endParaRPr lang="en-SG" dirty="0"/>
        </a:p>
      </dgm:t>
    </dgm:pt>
    <dgm:pt modelId="{B17CDD03-7A93-40C5-81B3-31B9920CFF6A}" type="parTrans" cxnId="{F85B7178-7469-4EB7-9BF1-75AD4B7077EC}">
      <dgm:prSet/>
      <dgm:spPr/>
      <dgm:t>
        <a:bodyPr/>
        <a:lstStyle/>
        <a:p>
          <a:endParaRPr lang="en-SG"/>
        </a:p>
      </dgm:t>
    </dgm:pt>
    <dgm:pt modelId="{B696333C-AF2F-428F-A3AF-EA0DAB836347}" type="sibTrans" cxnId="{F85B7178-7469-4EB7-9BF1-75AD4B7077EC}">
      <dgm:prSet/>
      <dgm:spPr/>
      <dgm:t>
        <a:bodyPr/>
        <a:lstStyle/>
        <a:p>
          <a:endParaRPr lang="en-SG"/>
        </a:p>
      </dgm:t>
    </dgm:pt>
    <dgm:pt modelId="{FF0B10BD-A92D-4CC3-BB4E-4E8B0C677ECE}">
      <dgm:prSet phldrT="[Text]"/>
      <dgm:spPr/>
      <dgm:t>
        <a:bodyPr/>
        <a:lstStyle/>
        <a:p>
          <a:r>
            <a:rPr lang="en-US" dirty="0" smtClean="0"/>
            <a:t>symHDB5</a:t>
          </a:r>
          <a:endParaRPr lang="en-SG" dirty="0"/>
        </a:p>
      </dgm:t>
    </dgm:pt>
    <dgm:pt modelId="{9B4BAA5A-7661-4C1A-9361-E57646DDE579}" type="parTrans" cxnId="{A36F0837-1CA1-414B-AECB-7904A9F0C779}">
      <dgm:prSet/>
      <dgm:spPr/>
      <dgm:t>
        <a:bodyPr/>
        <a:lstStyle/>
        <a:p>
          <a:endParaRPr lang="en-SG"/>
        </a:p>
      </dgm:t>
    </dgm:pt>
    <dgm:pt modelId="{1E9B3DE0-28C3-4A9C-8773-BFCCA5B01EBD}" type="sibTrans" cxnId="{A36F0837-1CA1-414B-AECB-7904A9F0C779}">
      <dgm:prSet/>
      <dgm:spPr/>
      <dgm:t>
        <a:bodyPr/>
        <a:lstStyle/>
        <a:p>
          <a:endParaRPr lang="en-SG"/>
        </a:p>
      </dgm:t>
    </dgm:pt>
    <dgm:pt modelId="{D8DDBC90-BF8E-49EA-AD12-51BEDE129365}">
      <dgm:prSet phldrT="[Text]"/>
      <dgm:spPr/>
      <dgm:t>
        <a:bodyPr/>
        <a:lstStyle/>
        <a:p>
          <a:r>
            <a:rPr lang="en-US" dirty="0" smtClean="0"/>
            <a:t>…</a:t>
          </a:r>
          <a:endParaRPr lang="en-SG" dirty="0"/>
        </a:p>
      </dgm:t>
    </dgm:pt>
    <dgm:pt modelId="{329EF960-B630-48FD-93B5-A9F2FC2AAD80}" type="parTrans" cxnId="{714DD213-51BD-4F92-BF8A-978F0DF8F42C}">
      <dgm:prSet/>
      <dgm:spPr/>
      <dgm:t>
        <a:bodyPr/>
        <a:lstStyle/>
        <a:p>
          <a:endParaRPr lang="en-SG"/>
        </a:p>
      </dgm:t>
    </dgm:pt>
    <dgm:pt modelId="{F140A2D9-8C74-4E45-AED8-668D3EB38CF8}" type="sibTrans" cxnId="{714DD213-51BD-4F92-BF8A-978F0DF8F42C}">
      <dgm:prSet/>
      <dgm:spPr/>
      <dgm:t>
        <a:bodyPr/>
        <a:lstStyle/>
        <a:p>
          <a:endParaRPr lang="en-SG"/>
        </a:p>
      </dgm:t>
    </dgm:pt>
    <dgm:pt modelId="{8C624BD9-88A8-49F6-B059-CBF5414C3A49}">
      <dgm:prSet phldrT="[Text]" custT="1"/>
      <dgm:spPr/>
      <dgm:t>
        <a:bodyPr/>
        <a:lstStyle/>
        <a:p>
          <a:r>
            <a:rPr lang="en-US" sz="1100" dirty="0" smtClean="0"/>
            <a:t> part_HDB1, part_HDB5</a:t>
          </a:r>
          <a:endParaRPr lang="en-SG" sz="1100" dirty="0"/>
        </a:p>
      </dgm:t>
    </dgm:pt>
    <dgm:pt modelId="{362D22C2-91B8-4DEF-9B63-84F78764E77C}" type="parTrans" cxnId="{35C8282C-13C8-46CC-A725-A2FB6CCFE81E}">
      <dgm:prSet/>
      <dgm:spPr/>
      <dgm:t>
        <a:bodyPr/>
        <a:lstStyle/>
        <a:p>
          <a:endParaRPr lang="en-SG"/>
        </a:p>
      </dgm:t>
    </dgm:pt>
    <dgm:pt modelId="{0168A646-F5FE-4165-ABFC-521BB573C5A8}" type="sibTrans" cxnId="{35C8282C-13C8-46CC-A725-A2FB6CCFE81E}">
      <dgm:prSet/>
      <dgm:spPr/>
      <dgm:t>
        <a:bodyPr/>
        <a:lstStyle/>
        <a:p>
          <a:endParaRPr lang="en-SG"/>
        </a:p>
      </dgm:t>
    </dgm:pt>
    <dgm:pt modelId="{8D22B75D-E983-4A37-B2F8-E291969B6E8B}" type="pres">
      <dgm:prSet presAssocID="{09C7AF79-C54A-448F-BD1F-F2C2F7CB9472}" presName="Name0" presStyleCnt="0">
        <dgm:presLayoutVars>
          <dgm:dir/>
          <dgm:animLvl val="lvl"/>
          <dgm:resizeHandles val="exact"/>
        </dgm:presLayoutVars>
      </dgm:prSet>
      <dgm:spPr/>
      <dgm:t>
        <a:bodyPr/>
        <a:lstStyle/>
        <a:p>
          <a:endParaRPr lang="en-SG"/>
        </a:p>
      </dgm:t>
    </dgm:pt>
    <dgm:pt modelId="{DB062013-2B28-4BD0-A650-35D4CC4480A2}" type="pres">
      <dgm:prSet presAssocID="{FFBDEE3F-66BB-4A04-958F-E5ACDA1B2E43}" presName="linNode" presStyleCnt="0"/>
      <dgm:spPr/>
    </dgm:pt>
    <dgm:pt modelId="{D6679DB1-2038-49FD-A728-A43F3243B50F}" type="pres">
      <dgm:prSet presAssocID="{FFBDEE3F-66BB-4A04-958F-E5ACDA1B2E43}" presName="parentText" presStyleLbl="node1" presStyleIdx="0" presStyleCnt="9">
        <dgm:presLayoutVars>
          <dgm:chMax val="1"/>
          <dgm:bulletEnabled val="1"/>
        </dgm:presLayoutVars>
      </dgm:prSet>
      <dgm:spPr/>
      <dgm:t>
        <a:bodyPr/>
        <a:lstStyle/>
        <a:p>
          <a:endParaRPr lang="en-SG"/>
        </a:p>
      </dgm:t>
    </dgm:pt>
    <dgm:pt modelId="{F4F8C74E-0869-4688-8AC9-D12EAA2200D0}" type="pres">
      <dgm:prSet presAssocID="{FFBDEE3F-66BB-4A04-958F-E5ACDA1B2E43}" presName="descendantText" presStyleLbl="alignAccFollowNode1" presStyleIdx="0" presStyleCnt="3">
        <dgm:presLayoutVars>
          <dgm:bulletEnabled val="1"/>
        </dgm:presLayoutVars>
      </dgm:prSet>
      <dgm:spPr/>
      <dgm:t>
        <a:bodyPr/>
        <a:lstStyle/>
        <a:p>
          <a:endParaRPr lang="en-SG"/>
        </a:p>
      </dgm:t>
    </dgm:pt>
    <dgm:pt modelId="{F5C76B27-A3A8-433D-B091-A7CAE4864060}" type="pres">
      <dgm:prSet presAssocID="{1EFB53A9-BEAD-4606-A0CA-88182BB3803E}" presName="sp" presStyleCnt="0"/>
      <dgm:spPr/>
    </dgm:pt>
    <dgm:pt modelId="{AD28976C-422D-42E1-9ED7-53BDC0606F16}" type="pres">
      <dgm:prSet presAssocID="{29ED3D1D-EF8F-4FEA-ACE5-12EDF6904A17}" presName="linNode" presStyleCnt="0"/>
      <dgm:spPr/>
    </dgm:pt>
    <dgm:pt modelId="{3C9FCD9C-3E53-4D84-90BE-FF842E7D213B}" type="pres">
      <dgm:prSet presAssocID="{29ED3D1D-EF8F-4FEA-ACE5-12EDF6904A17}" presName="parentText" presStyleLbl="node1" presStyleIdx="1" presStyleCnt="9">
        <dgm:presLayoutVars>
          <dgm:chMax val="1"/>
          <dgm:bulletEnabled val="1"/>
        </dgm:presLayoutVars>
      </dgm:prSet>
      <dgm:spPr/>
      <dgm:t>
        <a:bodyPr/>
        <a:lstStyle/>
        <a:p>
          <a:endParaRPr lang="en-SG"/>
        </a:p>
      </dgm:t>
    </dgm:pt>
    <dgm:pt modelId="{F27A6224-5D4B-4684-BB8D-E6A23BE81569}" type="pres">
      <dgm:prSet presAssocID="{29ED3D1D-EF8F-4FEA-ACE5-12EDF6904A17}" presName="descendantText" presStyleLbl="alignAccFollowNode1" presStyleIdx="1" presStyleCnt="3">
        <dgm:presLayoutVars>
          <dgm:bulletEnabled val="1"/>
        </dgm:presLayoutVars>
      </dgm:prSet>
      <dgm:spPr/>
      <dgm:t>
        <a:bodyPr/>
        <a:lstStyle/>
        <a:p>
          <a:endParaRPr lang="en-SG"/>
        </a:p>
      </dgm:t>
    </dgm:pt>
    <dgm:pt modelId="{FB8EDCB3-D01F-45CB-AA14-71CE8AD6C2F1}" type="pres">
      <dgm:prSet presAssocID="{ED80F6D8-8007-41A0-9DD7-FA02A8301419}" presName="sp" presStyleCnt="0"/>
      <dgm:spPr/>
    </dgm:pt>
    <dgm:pt modelId="{F6C9941A-7A10-4A1A-873C-F6AB841277E2}" type="pres">
      <dgm:prSet presAssocID="{D8DDBC90-BF8E-49EA-AD12-51BEDE129365}" presName="linNode" presStyleCnt="0"/>
      <dgm:spPr/>
    </dgm:pt>
    <dgm:pt modelId="{66585ED1-28F1-47AF-ACED-2D85BDA48E02}" type="pres">
      <dgm:prSet presAssocID="{D8DDBC90-BF8E-49EA-AD12-51BEDE129365}" presName="parentText" presStyleLbl="node1" presStyleIdx="2" presStyleCnt="9">
        <dgm:presLayoutVars>
          <dgm:chMax val="1"/>
          <dgm:bulletEnabled val="1"/>
        </dgm:presLayoutVars>
      </dgm:prSet>
      <dgm:spPr/>
      <dgm:t>
        <a:bodyPr/>
        <a:lstStyle/>
        <a:p>
          <a:endParaRPr lang="en-SG"/>
        </a:p>
      </dgm:t>
    </dgm:pt>
    <dgm:pt modelId="{CAB0A2C1-E7E8-41B0-9033-904303829485}" type="pres">
      <dgm:prSet presAssocID="{F140A2D9-8C74-4E45-AED8-668D3EB38CF8}" presName="sp" presStyleCnt="0"/>
      <dgm:spPr/>
    </dgm:pt>
    <dgm:pt modelId="{16448D6A-15D7-4B0C-9AF2-3C7F7974B158}" type="pres">
      <dgm:prSet presAssocID="{41EE59E4-029B-4B60-AFA6-E7B71A102290}" presName="linNode" presStyleCnt="0"/>
      <dgm:spPr/>
    </dgm:pt>
    <dgm:pt modelId="{F4BF0D74-DBDD-4755-8DE0-8C88E5B787C5}" type="pres">
      <dgm:prSet presAssocID="{41EE59E4-029B-4B60-AFA6-E7B71A102290}" presName="parentText" presStyleLbl="node1" presStyleIdx="3" presStyleCnt="9">
        <dgm:presLayoutVars>
          <dgm:chMax val="1"/>
          <dgm:bulletEnabled val="1"/>
        </dgm:presLayoutVars>
      </dgm:prSet>
      <dgm:spPr/>
      <dgm:t>
        <a:bodyPr/>
        <a:lstStyle/>
        <a:p>
          <a:endParaRPr lang="en-SG"/>
        </a:p>
      </dgm:t>
    </dgm:pt>
    <dgm:pt modelId="{5737B546-F21B-44E7-A247-ED588E391816}" type="pres">
      <dgm:prSet presAssocID="{41EE59E4-029B-4B60-AFA6-E7B71A102290}" presName="descendantText" presStyleLbl="alignAccFollowNode1" presStyleIdx="2" presStyleCnt="3">
        <dgm:presLayoutVars>
          <dgm:bulletEnabled val="1"/>
        </dgm:presLayoutVars>
      </dgm:prSet>
      <dgm:spPr/>
      <dgm:t>
        <a:bodyPr/>
        <a:lstStyle/>
        <a:p>
          <a:endParaRPr lang="en-SG"/>
        </a:p>
      </dgm:t>
    </dgm:pt>
    <dgm:pt modelId="{ABCCA056-6426-48FC-8010-5445977A784D}" type="pres">
      <dgm:prSet presAssocID="{242895B6-541D-4E26-A872-DBA5B2D73B2C}" presName="sp" presStyleCnt="0"/>
      <dgm:spPr/>
    </dgm:pt>
    <dgm:pt modelId="{9F8F69F1-B1A8-496E-BC38-5BBB23B4100F}" type="pres">
      <dgm:prSet presAssocID="{CFB6147B-9F43-405D-897F-9B3A865A8518}" presName="linNode" presStyleCnt="0"/>
      <dgm:spPr/>
    </dgm:pt>
    <dgm:pt modelId="{7481F59A-E992-4FB0-BB1B-231955BEF4C2}" type="pres">
      <dgm:prSet presAssocID="{CFB6147B-9F43-405D-897F-9B3A865A8518}" presName="parentText" presStyleLbl="node1" presStyleIdx="4" presStyleCnt="9">
        <dgm:presLayoutVars>
          <dgm:chMax val="1"/>
          <dgm:bulletEnabled val="1"/>
        </dgm:presLayoutVars>
      </dgm:prSet>
      <dgm:spPr/>
      <dgm:t>
        <a:bodyPr/>
        <a:lstStyle/>
        <a:p>
          <a:endParaRPr lang="en-SG"/>
        </a:p>
      </dgm:t>
    </dgm:pt>
    <dgm:pt modelId="{875C61B4-C5F5-4039-B321-F94EE232ED36}" type="pres">
      <dgm:prSet presAssocID="{71F1A1C4-2138-4D86-853D-08EE003A5397}" presName="sp" presStyleCnt="0"/>
      <dgm:spPr/>
    </dgm:pt>
    <dgm:pt modelId="{8806FB03-97D1-4B51-A9B4-586AC2FE7C1D}" type="pres">
      <dgm:prSet presAssocID="{6DD17C89-14F6-4573-92DC-64399152B2D7}" presName="linNode" presStyleCnt="0"/>
      <dgm:spPr/>
    </dgm:pt>
    <dgm:pt modelId="{4DF9B40F-0A49-4C5D-99DC-059F4ACDDA5D}" type="pres">
      <dgm:prSet presAssocID="{6DD17C89-14F6-4573-92DC-64399152B2D7}" presName="parentText" presStyleLbl="node1" presStyleIdx="5" presStyleCnt="9">
        <dgm:presLayoutVars>
          <dgm:chMax val="1"/>
          <dgm:bulletEnabled val="1"/>
        </dgm:presLayoutVars>
      </dgm:prSet>
      <dgm:spPr/>
      <dgm:t>
        <a:bodyPr/>
        <a:lstStyle/>
        <a:p>
          <a:endParaRPr lang="en-SG"/>
        </a:p>
      </dgm:t>
    </dgm:pt>
    <dgm:pt modelId="{53EA8E3D-8A98-4E4B-B0E8-5D9B45347A4B}" type="pres">
      <dgm:prSet presAssocID="{C91A953C-45C8-4E4C-BCA7-1B41D1D5A8AC}" presName="sp" presStyleCnt="0"/>
      <dgm:spPr/>
    </dgm:pt>
    <dgm:pt modelId="{231B2219-EC99-433C-ADC0-299F3031F03B}" type="pres">
      <dgm:prSet presAssocID="{69FF20B3-DDE7-49AE-AECA-6E79721348D2}" presName="linNode" presStyleCnt="0"/>
      <dgm:spPr/>
    </dgm:pt>
    <dgm:pt modelId="{BA8ECCC7-BB28-4C56-9AD1-9B479ABF1FF7}" type="pres">
      <dgm:prSet presAssocID="{69FF20B3-DDE7-49AE-AECA-6E79721348D2}" presName="parentText" presStyleLbl="node1" presStyleIdx="6" presStyleCnt="9">
        <dgm:presLayoutVars>
          <dgm:chMax val="1"/>
          <dgm:bulletEnabled val="1"/>
        </dgm:presLayoutVars>
      </dgm:prSet>
      <dgm:spPr/>
      <dgm:t>
        <a:bodyPr/>
        <a:lstStyle/>
        <a:p>
          <a:endParaRPr lang="en-SG"/>
        </a:p>
      </dgm:t>
    </dgm:pt>
    <dgm:pt modelId="{F4981A1B-5C13-4553-987A-1CA0AEAB4CA8}" type="pres">
      <dgm:prSet presAssocID="{2AC306D9-2BA1-4773-9A76-99C39F7965CC}" presName="sp" presStyleCnt="0"/>
      <dgm:spPr/>
    </dgm:pt>
    <dgm:pt modelId="{4330A90C-7677-4A2A-8128-A2F3D6B9507A}" type="pres">
      <dgm:prSet presAssocID="{26C5C8F6-CA17-4D1D-A240-129487045454}" presName="linNode" presStyleCnt="0"/>
      <dgm:spPr/>
    </dgm:pt>
    <dgm:pt modelId="{8FA385D9-6E14-4E50-BD71-1A22F200DB85}" type="pres">
      <dgm:prSet presAssocID="{26C5C8F6-CA17-4D1D-A240-129487045454}" presName="parentText" presStyleLbl="node1" presStyleIdx="7" presStyleCnt="9">
        <dgm:presLayoutVars>
          <dgm:chMax val="1"/>
          <dgm:bulletEnabled val="1"/>
        </dgm:presLayoutVars>
      </dgm:prSet>
      <dgm:spPr/>
      <dgm:t>
        <a:bodyPr/>
        <a:lstStyle/>
        <a:p>
          <a:endParaRPr lang="en-SG"/>
        </a:p>
      </dgm:t>
    </dgm:pt>
    <dgm:pt modelId="{EF6FD0C4-51D4-4FB5-8DFF-4458C5D7B385}" type="pres">
      <dgm:prSet presAssocID="{B696333C-AF2F-428F-A3AF-EA0DAB836347}" presName="sp" presStyleCnt="0"/>
      <dgm:spPr/>
    </dgm:pt>
    <dgm:pt modelId="{C5087540-8BAB-4B8E-B191-CC86DCE75B80}" type="pres">
      <dgm:prSet presAssocID="{FF0B10BD-A92D-4CC3-BB4E-4E8B0C677ECE}" presName="linNode" presStyleCnt="0"/>
      <dgm:spPr/>
    </dgm:pt>
    <dgm:pt modelId="{DC27DC2D-2C73-4AD6-95F1-8EB5D5BD8B74}" type="pres">
      <dgm:prSet presAssocID="{FF0B10BD-A92D-4CC3-BB4E-4E8B0C677ECE}" presName="parentText" presStyleLbl="node1" presStyleIdx="8" presStyleCnt="9">
        <dgm:presLayoutVars>
          <dgm:chMax val="1"/>
          <dgm:bulletEnabled val="1"/>
        </dgm:presLayoutVars>
      </dgm:prSet>
      <dgm:spPr/>
      <dgm:t>
        <a:bodyPr/>
        <a:lstStyle/>
        <a:p>
          <a:endParaRPr lang="en-SG"/>
        </a:p>
      </dgm:t>
    </dgm:pt>
  </dgm:ptLst>
  <dgm:cxnLst>
    <dgm:cxn modelId="{F54D72FE-9446-4A8E-BBCC-1DB799727A2A}" srcId="{09C7AF79-C54A-448F-BD1F-F2C2F7CB9472}" destId="{69FF20B3-DDE7-49AE-AECA-6E79721348D2}" srcOrd="6" destOrd="0" parTransId="{FADD22DA-95E7-443D-84C5-176C9F4EA233}" sibTransId="{2AC306D9-2BA1-4773-9A76-99C39F7965CC}"/>
    <dgm:cxn modelId="{714DD213-51BD-4F92-BF8A-978F0DF8F42C}" srcId="{09C7AF79-C54A-448F-BD1F-F2C2F7CB9472}" destId="{D8DDBC90-BF8E-49EA-AD12-51BEDE129365}" srcOrd="2" destOrd="0" parTransId="{329EF960-B630-48FD-93B5-A9F2FC2AAD80}" sibTransId="{F140A2D9-8C74-4E45-AED8-668D3EB38CF8}"/>
    <dgm:cxn modelId="{DF068976-4EB3-4414-B2C9-3F27A17746A0}" type="presOf" srcId="{29ED3D1D-EF8F-4FEA-ACE5-12EDF6904A17}" destId="{3C9FCD9C-3E53-4D84-90BE-FF842E7D213B}" srcOrd="0" destOrd="0" presId="urn:microsoft.com/office/officeart/2005/8/layout/vList5"/>
    <dgm:cxn modelId="{1F071F79-1DCB-441C-ACDF-65FC988EA8AE}" type="presOf" srcId="{09C7AF79-C54A-448F-BD1F-F2C2F7CB9472}" destId="{8D22B75D-E983-4A37-B2F8-E291969B6E8B}" srcOrd="0" destOrd="0" presId="urn:microsoft.com/office/officeart/2005/8/layout/vList5"/>
    <dgm:cxn modelId="{6B9E8C9F-0E5E-4658-B13B-259A340B9482}" type="presOf" srcId="{8C624BD9-88A8-49F6-B059-CBF5414C3A49}" destId="{5737B546-F21B-44E7-A247-ED588E391816}" srcOrd="0" destOrd="0" presId="urn:microsoft.com/office/officeart/2005/8/layout/vList5"/>
    <dgm:cxn modelId="{1E741091-42D5-4C4F-AC6C-91274F266FD2}" srcId="{09C7AF79-C54A-448F-BD1F-F2C2F7CB9472}" destId="{6DD17C89-14F6-4573-92DC-64399152B2D7}" srcOrd="5" destOrd="0" parTransId="{F76F7364-D53F-4137-8E45-D1BE38AEAC3B}" sibTransId="{C91A953C-45C8-4E4C-BCA7-1B41D1D5A8AC}"/>
    <dgm:cxn modelId="{8880F704-8D64-4777-B700-2FF3E8A0012B}" type="presOf" srcId="{CFB6147B-9F43-405D-897F-9B3A865A8518}" destId="{7481F59A-E992-4FB0-BB1B-231955BEF4C2}" srcOrd="0" destOrd="0" presId="urn:microsoft.com/office/officeart/2005/8/layout/vList5"/>
    <dgm:cxn modelId="{94CC3D3B-C58A-4AD1-B198-8B8594F5941A}" type="presOf" srcId="{6DD17C89-14F6-4573-92DC-64399152B2D7}" destId="{4DF9B40F-0A49-4C5D-99DC-059F4ACDDA5D}" srcOrd="0" destOrd="0" presId="urn:microsoft.com/office/officeart/2005/8/layout/vList5"/>
    <dgm:cxn modelId="{84F5A3F7-AB65-439F-A724-AF304F9FB796}" srcId="{09C7AF79-C54A-448F-BD1F-F2C2F7CB9472}" destId="{CFB6147B-9F43-405D-897F-9B3A865A8518}" srcOrd="4" destOrd="0" parTransId="{3901A940-5B96-4510-864C-275682306472}" sibTransId="{71F1A1C4-2138-4D86-853D-08EE003A5397}"/>
    <dgm:cxn modelId="{92646F30-AB0D-4F20-B9C4-7338405D63A3}" type="presOf" srcId="{A0290851-F04D-457A-B4AE-E7DBF9452405}" destId="{F4F8C74E-0869-4688-8AC9-D12EAA2200D0}" srcOrd="0" destOrd="0" presId="urn:microsoft.com/office/officeart/2005/8/layout/vList5"/>
    <dgm:cxn modelId="{472261E6-CCF9-4122-8956-06FC2520624A}" type="presOf" srcId="{FF0B10BD-A92D-4CC3-BB4E-4E8B0C677ECE}" destId="{DC27DC2D-2C73-4AD6-95F1-8EB5D5BD8B74}" srcOrd="0" destOrd="0" presId="urn:microsoft.com/office/officeart/2005/8/layout/vList5"/>
    <dgm:cxn modelId="{A36F0837-1CA1-414B-AECB-7904A9F0C779}" srcId="{09C7AF79-C54A-448F-BD1F-F2C2F7CB9472}" destId="{FF0B10BD-A92D-4CC3-BB4E-4E8B0C677ECE}" srcOrd="8" destOrd="0" parTransId="{9B4BAA5A-7661-4C1A-9361-E57646DDE579}" sibTransId="{1E9B3DE0-28C3-4A9C-8773-BFCCA5B01EBD}"/>
    <dgm:cxn modelId="{451DFB88-EA1C-44AB-B503-201ADFAC3C76}" type="presOf" srcId="{41EE59E4-029B-4B60-AFA6-E7B71A102290}" destId="{F4BF0D74-DBDD-4755-8DE0-8C88E5B787C5}" srcOrd="0" destOrd="0" presId="urn:microsoft.com/office/officeart/2005/8/layout/vList5"/>
    <dgm:cxn modelId="{6F36AA74-B1F0-4E80-8B4C-0B97722B6F2F}" type="presOf" srcId="{26C5C8F6-CA17-4D1D-A240-129487045454}" destId="{8FA385D9-6E14-4E50-BD71-1A22F200DB85}" srcOrd="0" destOrd="0" presId="urn:microsoft.com/office/officeart/2005/8/layout/vList5"/>
    <dgm:cxn modelId="{F85B7178-7469-4EB7-9BF1-75AD4B7077EC}" srcId="{09C7AF79-C54A-448F-BD1F-F2C2F7CB9472}" destId="{26C5C8F6-CA17-4D1D-A240-129487045454}" srcOrd="7" destOrd="0" parTransId="{B17CDD03-7A93-40C5-81B3-31B9920CFF6A}" sibTransId="{B696333C-AF2F-428F-A3AF-EA0DAB836347}"/>
    <dgm:cxn modelId="{69430BA5-95E4-44C5-B9FD-95684654CEDB}" srcId="{FFBDEE3F-66BB-4A04-958F-E5ACDA1B2E43}" destId="{A0290851-F04D-457A-B4AE-E7DBF9452405}" srcOrd="0" destOrd="0" parTransId="{7F7631DC-F4E0-45A1-8ED2-DA54E285F0C2}" sibTransId="{8D1A2BE0-5658-458E-B039-72CE9B0DBF44}"/>
    <dgm:cxn modelId="{35C8282C-13C8-46CC-A725-A2FB6CCFE81E}" srcId="{41EE59E4-029B-4B60-AFA6-E7B71A102290}" destId="{8C624BD9-88A8-49F6-B059-CBF5414C3A49}" srcOrd="0" destOrd="0" parTransId="{362D22C2-91B8-4DEF-9B63-84F78764E77C}" sibTransId="{0168A646-F5FE-4165-ABFC-521BB573C5A8}"/>
    <dgm:cxn modelId="{4D6176DF-0CA9-492F-AA94-7BD9F681A020}" type="presOf" srcId="{D8DDBC90-BF8E-49EA-AD12-51BEDE129365}" destId="{66585ED1-28F1-47AF-ACED-2D85BDA48E02}" srcOrd="0" destOrd="0" presId="urn:microsoft.com/office/officeart/2005/8/layout/vList5"/>
    <dgm:cxn modelId="{14ABF6E4-667E-4957-AE05-7B5CE66577CB}" srcId="{09C7AF79-C54A-448F-BD1F-F2C2F7CB9472}" destId="{41EE59E4-029B-4B60-AFA6-E7B71A102290}" srcOrd="3" destOrd="0" parTransId="{8ECB555E-A4AC-401F-BB2F-3B1CC40E4DA1}" sibTransId="{242895B6-541D-4E26-A872-DBA5B2D73B2C}"/>
    <dgm:cxn modelId="{D965EDC1-6058-4026-994C-6A42E8A1E350}" srcId="{09C7AF79-C54A-448F-BD1F-F2C2F7CB9472}" destId="{29ED3D1D-EF8F-4FEA-ACE5-12EDF6904A17}" srcOrd="1" destOrd="0" parTransId="{5C1989EB-FEFE-47E0-B99F-E9105D323566}" sibTransId="{ED80F6D8-8007-41A0-9DD7-FA02A8301419}"/>
    <dgm:cxn modelId="{1E6A1F07-2BD9-4B2A-9223-C9E8FFC07176}" type="presOf" srcId="{69FF20B3-DDE7-49AE-AECA-6E79721348D2}" destId="{BA8ECCC7-BB28-4C56-9AD1-9B479ABF1FF7}" srcOrd="0" destOrd="0" presId="urn:microsoft.com/office/officeart/2005/8/layout/vList5"/>
    <dgm:cxn modelId="{7B9F4D91-47B1-4F4D-BA91-92DC2180C71A}" srcId="{29ED3D1D-EF8F-4FEA-ACE5-12EDF6904A17}" destId="{54BA7871-509B-4A41-B144-D8F73AF6FB38}" srcOrd="0" destOrd="0" parTransId="{DE33BE9A-A1B8-4997-B0AB-9F33B1E27DAF}" sibTransId="{69135FAD-79FD-4D70-BE21-60436B7DCF47}"/>
    <dgm:cxn modelId="{467CDE03-D70D-4170-A5BB-6CC80514B8D2}" type="presOf" srcId="{54BA7871-509B-4A41-B144-D8F73AF6FB38}" destId="{F27A6224-5D4B-4684-BB8D-E6A23BE81569}" srcOrd="0" destOrd="0" presId="urn:microsoft.com/office/officeart/2005/8/layout/vList5"/>
    <dgm:cxn modelId="{D913391A-095D-4C38-94E9-528FF753D9E4}" type="presOf" srcId="{FFBDEE3F-66BB-4A04-958F-E5ACDA1B2E43}" destId="{D6679DB1-2038-49FD-A728-A43F3243B50F}" srcOrd="0" destOrd="0" presId="urn:microsoft.com/office/officeart/2005/8/layout/vList5"/>
    <dgm:cxn modelId="{1960ECB7-59C6-465F-AB07-10F04E23D5E5}" srcId="{09C7AF79-C54A-448F-BD1F-F2C2F7CB9472}" destId="{FFBDEE3F-66BB-4A04-958F-E5ACDA1B2E43}" srcOrd="0" destOrd="0" parTransId="{8C52E809-C62C-4BED-A508-52B5CB58F332}" sibTransId="{1EFB53A9-BEAD-4606-A0CA-88182BB3803E}"/>
    <dgm:cxn modelId="{498E50E6-6725-42AE-A92F-5CFE0EADBF6C}" type="presParOf" srcId="{8D22B75D-E983-4A37-B2F8-E291969B6E8B}" destId="{DB062013-2B28-4BD0-A650-35D4CC4480A2}" srcOrd="0" destOrd="0" presId="urn:microsoft.com/office/officeart/2005/8/layout/vList5"/>
    <dgm:cxn modelId="{D2D00203-8080-4A83-A149-EE52DE9D58B1}" type="presParOf" srcId="{DB062013-2B28-4BD0-A650-35D4CC4480A2}" destId="{D6679DB1-2038-49FD-A728-A43F3243B50F}" srcOrd="0" destOrd="0" presId="urn:microsoft.com/office/officeart/2005/8/layout/vList5"/>
    <dgm:cxn modelId="{17C85627-66F2-4B6B-BA34-8CAAC07327F3}" type="presParOf" srcId="{DB062013-2B28-4BD0-A650-35D4CC4480A2}" destId="{F4F8C74E-0869-4688-8AC9-D12EAA2200D0}" srcOrd="1" destOrd="0" presId="urn:microsoft.com/office/officeart/2005/8/layout/vList5"/>
    <dgm:cxn modelId="{1D1BCBB9-1C49-45C8-984A-A86FD77F00B1}" type="presParOf" srcId="{8D22B75D-E983-4A37-B2F8-E291969B6E8B}" destId="{F5C76B27-A3A8-433D-B091-A7CAE4864060}" srcOrd="1" destOrd="0" presId="urn:microsoft.com/office/officeart/2005/8/layout/vList5"/>
    <dgm:cxn modelId="{CFAFAFED-AE94-4FAD-9C6F-5D495A1E5629}" type="presParOf" srcId="{8D22B75D-E983-4A37-B2F8-E291969B6E8B}" destId="{AD28976C-422D-42E1-9ED7-53BDC0606F16}" srcOrd="2" destOrd="0" presId="urn:microsoft.com/office/officeart/2005/8/layout/vList5"/>
    <dgm:cxn modelId="{028E44CB-6F27-4581-9BAC-7F2DA1542B82}" type="presParOf" srcId="{AD28976C-422D-42E1-9ED7-53BDC0606F16}" destId="{3C9FCD9C-3E53-4D84-90BE-FF842E7D213B}" srcOrd="0" destOrd="0" presId="urn:microsoft.com/office/officeart/2005/8/layout/vList5"/>
    <dgm:cxn modelId="{79648141-9EAB-4A1A-9D75-8FD3CBAC3979}" type="presParOf" srcId="{AD28976C-422D-42E1-9ED7-53BDC0606F16}" destId="{F27A6224-5D4B-4684-BB8D-E6A23BE81569}" srcOrd="1" destOrd="0" presId="urn:microsoft.com/office/officeart/2005/8/layout/vList5"/>
    <dgm:cxn modelId="{DC2F224F-E956-4318-AEAD-ED39EC3FF412}" type="presParOf" srcId="{8D22B75D-E983-4A37-B2F8-E291969B6E8B}" destId="{FB8EDCB3-D01F-45CB-AA14-71CE8AD6C2F1}" srcOrd="3" destOrd="0" presId="urn:microsoft.com/office/officeart/2005/8/layout/vList5"/>
    <dgm:cxn modelId="{BC6BE309-FDD2-45DE-BE6A-02C6AC336091}" type="presParOf" srcId="{8D22B75D-E983-4A37-B2F8-E291969B6E8B}" destId="{F6C9941A-7A10-4A1A-873C-F6AB841277E2}" srcOrd="4" destOrd="0" presId="urn:microsoft.com/office/officeart/2005/8/layout/vList5"/>
    <dgm:cxn modelId="{9175ADC3-64DC-458E-A6D2-C746729E9BEA}" type="presParOf" srcId="{F6C9941A-7A10-4A1A-873C-F6AB841277E2}" destId="{66585ED1-28F1-47AF-ACED-2D85BDA48E02}" srcOrd="0" destOrd="0" presId="urn:microsoft.com/office/officeart/2005/8/layout/vList5"/>
    <dgm:cxn modelId="{3085C4BB-5EA9-4C8A-BCDE-1368FDE0856B}" type="presParOf" srcId="{8D22B75D-E983-4A37-B2F8-E291969B6E8B}" destId="{CAB0A2C1-E7E8-41B0-9033-904303829485}" srcOrd="5" destOrd="0" presId="urn:microsoft.com/office/officeart/2005/8/layout/vList5"/>
    <dgm:cxn modelId="{0F8FB32B-6671-46E4-9B7F-3FA5578FB256}" type="presParOf" srcId="{8D22B75D-E983-4A37-B2F8-E291969B6E8B}" destId="{16448D6A-15D7-4B0C-9AF2-3C7F7974B158}" srcOrd="6" destOrd="0" presId="urn:microsoft.com/office/officeart/2005/8/layout/vList5"/>
    <dgm:cxn modelId="{B2578F7C-512A-4D91-9D68-AC428C5784D0}" type="presParOf" srcId="{16448D6A-15D7-4B0C-9AF2-3C7F7974B158}" destId="{F4BF0D74-DBDD-4755-8DE0-8C88E5B787C5}" srcOrd="0" destOrd="0" presId="urn:microsoft.com/office/officeart/2005/8/layout/vList5"/>
    <dgm:cxn modelId="{353943B5-DB4C-4CD4-B145-A36C0F60BFB2}" type="presParOf" srcId="{16448D6A-15D7-4B0C-9AF2-3C7F7974B158}" destId="{5737B546-F21B-44E7-A247-ED588E391816}" srcOrd="1" destOrd="0" presId="urn:microsoft.com/office/officeart/2005/8/layout/vList5"/>
    <dgm:cxn modelId="{01EE6EFE-0C97-4DF7-B1BC-D081DC7C7363}" type="presParOf" srcId="{8D22B75D-E983-4A37-B2F8-E291969B6E8B}" destId="{ABCCA056-6426-48FC-8010-5445977A784D}" srcOrd="7" destOrd="0" presId="urn:microsoft.com/office/officeart/2005/8/layout/vList5"/>
    <dgm:cxn modelId="{DEECAB2F-3D57-4955-812A-7576FB6F810A}" type="presParOf" srcId="{8D22B75D-E983-4A37-B2F8-E291969B6E8B}" destId="{9F8F69F1-B1A8-496E-BC38-5BBB23B4100F}" srcOrd="8" destOrd="0" presId="urn:microsoft.com/office/officeart/2005/8/layout/vList5"/>
    <dgm:cxn modelId="{0F2DB6EB-A52B-419E-8BEA-EAC8D852DE68}" type="presParOf" srcId="{9F8F69F1-B1A8-496E-BC38-5BBB23B4100F}" destId="{7481F59A-E992-4FB0-BB1B-231955BEF4C2}" srcOrd="0" destOrd="0" presId="urn:microsoft.com/office/officeart/2005/8/layout/vList5"/>
    <dgm:cxn modelId="{AB041AD7-028B-42B2-808F-0CB2B28F1922}" type="presParOf" srcId="{8D22B75D-E983-4A37-B2F8-E291969B6E8B}" destId="{875C61B4-C5F5-4039-B321-F94EE232ED36}" srcOrd="9" destOrd="0" presId="urn:microsoft.com/office/officeart/2005/8/layout/vList5"/>
    <dgm:cxn modelId="{56F9EF78-309F-4D90-ADDF-07D4A6F86F86}" type="presParOf" srcId="{8D22B75D-E983-4A37-B2F8-E291969B6E8B}" destId="{8806FB03-97D1-4B51-A9B4-586AC2FE7C1D}" srcOrd="10" destOrd="0" presId="urn:microsoft.com/office/officeart/2005/8/layout/vList5"/>
    <dgm:cxn modelId="{80158955-FAE6-4DFE-B359-5F43309FB636}" type="presParOf" srcId="{8806FB03-97D1-4B51-A9B4-586AC2FE7C1D}" destId="{4DF9B40F-0A49-4C5D-99DC-059F4ACDDA5D}" srcOrd="0" destOrd="0" presId="urn:microsoft.com/office/officeart/2005/8/layout/vList5"/>
    <dgm:cxn modelId="{97782A43-FDCD-4820-AA98-3701FE1CFBA8}" type="presParOf" srcId="{8D22B75D-E983-4A37-B2F8-E291969B6E8B}" destId="{53EA8E3D-8A98-4E4B-B0E8-5D9B45347A4B}" srcOrd="11" destOrd="0" presId="urn:microsoft.com/office/officeart/2005/8/layout/vList5"/>
    <dgm:cxn modelId="{56DD0FF0-46E2-45CC-98C6-675C74C155D1}" type="presParOf" srcId="{8D22B75D-E983-4A37-B2F8-E291969B6E8B}" destId="{231B2219-EC99-433C-ADC0-299F3031F03B}" srcOrd="12" destOrd="0" presId="urn:microsoft.com/office/officeart/2005/8/layout/vList5"/>
    <dgm:cxn modelId="{DB88BCD8-A9DB-4131-9279-7249A0EFE997}" type="presParOf" srcId="{231B2219-EC99-433C-ADC0-299F3031F03B}" destId="{BA8ECCC7-BB28-4C56-9AD1-9B479ABF1FF7}" srcOrd="0" destOrd="0" presId="urn:microsoft.com/office/officeart/2005/8/layout/vList5"/>
    <dgm:cxn modelId="{7E941538-9C03-4672-8D27-620254FD98F7}" type="presParOf" srcId="{8D22B75D-E983-4A37-B2F8-E291969B6E8B}" destId="{F4981A1B-5C13-4553-987A-1CA0AEAB4CA8}" srcOrd="13" destOrd="0" presId="urn:microsoft.com/office/officeart/2005/8/layout/vList5"/>
    <dgm:cxn modelId="{2F8FE707-E01D-4B09-8F0C-1FFDF3C7227A}" type="presParOf" srcId="{8D22B75D-E983-4A37-B2F8-E291969B6E8B}" destId="{4330A90C-7677-4A2A-8128-A2F3D6B9507A}" srcOrd="14" destOrd="0" presId="urn:microsoft.com/office/officeart/2005/8/layout/vList5"/>
    <dgm:cxn modelId="{6AF5015E-6207-4A0E-8400-4D838A3AF442}" type="presParOf" srcId="{4330A90C-7677-4A2A-8128-A2F3D6B9507A}" destId="{8FA385D9-6E14-4E50-BD71-1A22F200DB85}" srcOrd="0" destOrd="0" presId="urn:microsoft.com/office/officeart/2005/8/layout/vList5"/>
    <dgm:cxn modelId="{EACEE2A8-7BD1-43E2-B065-C918A574E907}" type="presParOf" srcId="{8D22B75D-E983-4A37-B2F8-E291969B6E8B}" destId="{EF6FD0C4-51D4-4FB5-8DFF-4458C5D7B385}" srcOrd="15" destOrd="0" presId="urn:microsoft.com/office/officeart/2005/8/layout/vList5"/>
    <dgm:cxn modelId="{74BAE488-770E-4390-9D16-462AD7C9A96F}" type="presParOf" srcId="{8D22B75D-E983-4A37-B2F8-E291969B6E8B}" destId="{C5087540-8BAB-4B8E-B191-CC86DCE75B80}" srcOrd="16" destOrd="0" presId="urn:microsoft.com/office/officeart/2005/8/layout/vList5"/>
    <dgm:cxn modelId="{0CD87CDD-51A7-4954-8C21-C7BB9ABADF46}" type="presParOf" srcId="{C5087540-8BAB-4B8E-B191-CC86DCE75B80}" destId="{DC27DC2D-2C73-4AD6-95F1-8EB5D5BD8B74}"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C7AF79-C54A-448F-BD1F-F2C2F7CB9472}"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SG"/>
        </a:p>
      </dgm:t>
    </dgm:pt>
    <dgm:pt modelId="{FFBDEE3F-66BB-4A04-958F-E5ACDA1B2E43}">
      <dgm:prSet phldrT="[Text]" custT="1"/>
      <dgm:spPr/>
      <dgm:t>
        <a:bodyPr/>
        <a:lstStyle/>
        <a:p>
          <a:r>
            <a:rPr lang="en-US" sz="1300" dirty="0" smtClean="0"/>
            <a:t>2002.01.01</a:t>
          </a:r>
          <a:endParaRPr lang="en-SG" sz="1300" dirty="0"/>
        </a:p>
      </dgm:t>
    </dgm:pt>
    <dgm:pt modelId="{8C52E809-C62C-4BED-A508-52B5CB58F332}" type="parTrans" cxnId="{1960ECB7-59C6-465F-AB07-10F04E23D5E5}">
      <dgm:prSet/>
      <dgm:spPr/>
      <dgm:t>
        <a:bodyPr/>
        <a:lstStyle/>
        <a:p>
          <a:endParaRPr lang="en-SG"/>
        </a:p>
      </dgm:t>
    </dgm:pt>
    <dgm:pt modelId="{1EFB53A9-BEAD-4606-A0CA-88182BB3803E}" type="sibTrans" cxnId="{1960ECB7-59C6-465F-AB07-10F04E23D5E5}">
      <dgm:prSet/>
      <dgm:spPr/>
      <dgm:t>
        <a:bodyPr/>
        <a:lstStyle/>
        <a:p>
          <a:endParaRPr lang="en-SG"/>
        </a:p>
      </dgm:t>
    </dgm:pt>
    <dgm:pt modelId="{29ED3D1D-EF8F-4FEA-ACE5-12EDF6904A17}">
      <dgm:prSet phldrT="[Text]" custT="1"/>
      <dgm:spPr/>
      <dgm:t>
        <a:bodyPr/>
        <a:lstStyle/>
        <a:p>
          <a:r>
            <a:rPr lang="en-US" sz="1300" dirty="0" smtClean="0"/>
            <a:t>2002.01.02</a:t>
          </a:r>
          <a:endParaRPr lang="en-SG" sz="1300" dirty="0"/>
        </a:p>
      </dgm:t>
    </dgm:pt>
    <dgm:pt modelId="{5C1989EB-FEFE-47E0-B99F-E9105D323566}" type="parTrans" cxnId="{D965EDC1-6058-4026-994C-6A42E8A1E350}">
      <dgm:prSet/>
      <dgm:spPr/>
      <dgm:t>
        <a:bodyPr/>
        <a:lstStyle/>
        <a:p>
          <a:endParaRPr lang="en-SG"/>
        </a:p>
      </dgm:t>
    </dgm:pt>
    <dgm:pt modelId="{ED80F6D8-8007-41A0-9DD7-FA02A8301419}" type="sibTrans" cxnId="{D965EDC1-6058-4026-994C-6A42E8A1E350}">
      <dgm:prSet/>
      <dgm:spPr/>
      <dgm:t>
        <a:bodyPr/>
        <a:lstStyle/>
        <a:p>
          <a:endParaRPr lang="en-SG"/>
        </a:p>
      </dgm:t>
    </dgm:pt>
    <dgm:pt modelId="{54BA7871-509B-4A41-B144-D8F73AF6FB38}">
      <dgm:prSet phldrT="[Text]"/>
      <dgm:spPr/>
      <dgm:t>
        <a:bodyPr/>
        <a:lstStyle/>
        <a:p>
          <a:r>
            <a:rPr lang="en-US" dirty="0" smtClean="0"/>
            <a:t> part_HDB2, part_HDB4</a:t>
          </a:r>
          <a:endParaRPr lang="en-SG" dirty="0"/>
        </a:p>
      </dgm:t>
    </dgm:pt>
    <dgm:pt modelId="{DE33BE9A-A1B8-4997-B0AB-9F33B1E27DAF}" type="parTrans" cxnId="{7B9F4D91-47B1-4F4D-BA91-92DC2180C71A}">
      <dgm:prSet/>
      <dgm:spPr/>
      <dgm:t>
        <a:bodyPr/>
        <a:lstStyle/>
        <a:p>
          <a:endParaRPr lang="en-SG"/>
        </a:p>
      </dgm:t>
    </dgm:pt>
    <dgm:pt modelId="{69135FAD-79FD-4D70-BE21-60436B7DCF47}" type="sibTrans" cxnId="{7B9F4D91-47B1-4F4D-BA91-92DC2180C71A}">
      <dgm:prSet/>
      <dgm:spPr/>
      <dgm:t>
        <a:bodyPr/>
        <a:lstStyle/>
        <a:p>
          <a:endParaRPr lang="en-SG"/>
        </a:p>
      </dgm:t>
    </dgm:pt>
    <dgm:pt modelId="{41EE59E4-029B-4B60-AFA6-E7B71A102290}">
      <dgm:prSet phldrT="[Text]" custT="1"/>
      <dgm:spPr/>
      <dgm:t>
        <a:bodyPr/>
        <a:lstStyle/>
        <a:p>
          <a:r>
            <a:rPr lang="en-US" sz="1300" dirty="0" smtClean="0"/>
            <a:t>2016.12.31</a:t>
          </a:r>
          <a:endParaRPr lang="en-SG" sz="1300" dirty="0"/>
        </a:p>
      </dgm:t>
    </dgm:pt>
    <dgm:pt modelId="{8ECB555E-A4AC-401F-BB2F-3B1CC40E4DA1}" type="parTrans" cxnId="{14ABF6E4-667E-4957-AE05-7B5CE66577CB}">
      <dgm:prSet/>
      <dgm:spPr/>
      <dgm:t>
        <a:bodyPr/>
        <a:lstStyle/>
        <a:p>
          <a:endParaRPr lang="en-SG"/>
        </a:p>
      </dgm:t>
    </dgm:pt>
    <dgm:pt modelId="{242895B6-541D-4E26-A872-DBA5B2D73B2C}" type="sibTrans" cxnId="{14ABF6E4-667E-4957-AE05-7B5CE66577CB}">
      <dgm:prSet/>
      <dgm:spPr/>
      <dgm:t>
        <a:bodyPr/>
        <a:lstStyle/>
        <a:p>
          <a:endParaRPr lang="en-SG"/>
        </a:p>
      </dgm:t>
    </dgm:pt>
    <dgm:pt modelId="{6DD17C89-14F6-4573-92DC-64399152B2D7}">
      <dgm:prSet phldrT="[Text]" custT="1"/>
      <dgm:spPr/>
      <dgm:t>
        <a:bodyPr/>
        <a:lstStyle/>
        <a:p>
          <a:r>
            <a:rPr lang="en-US" sz="1200" dirty="0" smtClean="0"/>
            <a:t>splay_HDB2</a:t>
          </a:r>
          <a:endParaRPr lang="en-SG" sz="1100" dirty="0"/>
        </a:p>
      </dgm:t>
    </dgm:pt>
    <dgm:pt modelId="{F76F7364-D53F-4137-8E45-D1BE38AEAC3B}" type="parTrans" cxnId="{1E741091-42D5-4C4F-AC6C-91274F266FD2}">
      <dgm:prSet/>
      <dgm:spPr/>
      <dgm:t>
        <a:bodyPr/>
        <a:lstStyle/>
        <a:p>
          <a:endParaRPr lang="en-SG"/>
        </a:p>
      </dgm:t>
    </dgm:pt>
    <dgm:pt modelId="{C91A953C-45C8-4E4C-BCA7-1B41D1D5A8AC}" type="sibTrans" cxnId="{1E741091-42D5-4C4F-AC6C-91274F266FD2}">
      <dgm:prSet/>
      <dgm:spPr/>
      <dgm:t>
        <a:bodyPr/>
        <a:lstStyle/>
        <a:p>
          <a:endParaRPr lang="en-SG"/>
        </a:p>
      </dgm:t>
    </dgm:pt>
    <dgm:pt modelId="{69FF20B3-DDE7-49AE-AECA-6E79721348D2}">
      <dgm:prSet phldrT="[Text]"/>
      <dgm:spPr/>
      <dgm:t>
        <a:bodyPr/>
        <a:lstStyle/>
        <a:p>
          <a:r>
            <a:rPr lang="en-US" dirty="0" smtClean="0"/>
            <a:t>flat_HDB4</a:t>
          </a:r>
          <a:endParaRPr lang="en-SG" dirty="0"/>
        </a:p>
      </dgm:t>
    </dgm:pt>
    <dgm:pt modelId="{FADD22DA-95E7-443D-84C5-176C9F4EA233}" type="parTrans" cxnId="{F54D72FE-9446-4A8E-BBCC-1DB799727A2A}">
      <dgm:prSet/>
      <dgm:spPr/>
      <dgm:t>
        <a:bodyPr/>
        <a:lstStyle/>
        <a:p>
          <a:endParaRPr lang="en-SG"/>
        </a:p>
      </dgm:t>
    </dgm:pt>
    <dgm:pt modelId="{2AC306D9-2BA1-4773-9A76-99C39F7965CC}" type="sibTrans" cxnId="{F54D72FE-9446-4A8E-BBCC-1DB799727A2A}">
      <dgm:prSet/>
      <dgm:spPr/>
      <dgm:t>
        <a:bodyPr/>
        <a:lstStyle/>
        <a:p>
          <a:endParaRPr lang="en-SG"/>
        </a:p>
      </dgm:t>
    </dgm:pt>
    <dgm:pt modelId="{A0290851-F04D-457A-B4AE-E7DBF9452405}">
      <dgm:prSet phldrT="[Text]" custT="1"/>
      <dgm:spPr/>
      <dgm:t>
        <a:bodyPr/>
        <a:lstStyle/>
        <a:p>
          <a:r>
            <a:rPr lang="en-US" sz="1100" dirty="0" smtClean="0"/>
            <a:t> part_HDB2, part_HDB4</a:t>
          </a:r>
          <a:endParaRPr lang="en-SG" sz="1100" dirty="0"/>
        </a:p>
      </dgm:t>
    </dgm:pt>
    <dgm:pt modelId="{7F7631DC-F4E0-45A1-8ED2-DA54E285F0C2}" type="parTrans" cxnId="{69430BA5-95E4-44C5-B9FD-95684654CEDB}">
      <dgm:prSet/>
      <dgm:spPr/>
      <dgm:t>
        <a:bodyPr/>
        <a:lstStyle/>
        <a:p>
          <a:endParaRPr lang="en-SG"/>
        </a:p>
      </dgm:t>
    </dgm:pt>
    <dgm:pt modelId="{8D1A2BE0-5658-458E-B039-72CE9B0DBF44}" type="sibTrans" cxnId="{69430BA5-95E4-44C5-B9FD-95684654CEDB}">
      <dgm:prSet/>
      <dgm:spPr/>
      <dgm:t>
        <a:bodyPr/>
        <a:lstStyle/>
        <a:p>
          <a:endParaRPr lang="en-SG"/>
        </a:p>
      </dgm:t>
    </dgm:pt>
    <dgm:pt modelId="{26C5C8F6-CA17-4D1D-A240-129487045454}">
      <dgm:prSet phldrT="[Text]"/>
      <dgm:spPr/>
      <dgm:t>
        <a:bodyPr/>
        <a:lstStyle/>
        <a:p>
          <a:r>
            <a:rPr lang="en-US" dirty="0" smtClean="0"/>
            <a:t>symHDB2</a:t>
          </a:r>
          <a:endParaRPr lang="en-SG" dirty="0"/>
        </a:p>
      </dgm:t>
    </dgm:pt>
    <dgm:pt modelId="{B17CDD03-7A93-40C5-81B3-31B9920CFF6A}" type="parTrans" cxnId="{F85B7178-7469-4EB7-9BF1-75AD4B7077EC}">
      <dgm:prSet/>
      <dgm:spPr/>
      <dgm:t>
        <a:bodyPr/>
        <a:lstStyle/>
        <a:p>
          <a:endParaRPr lang="en-SG"/>
        </a:p>
      </dgm:t>
    </dgm:pt>
    <dgm:pt modelId="{B696333C-AF2F-428F-A3AF-EA0DAB836347}" type="sibTrans" cxnId="{F85B7178-7469-4EB7-9BF1-75AD4B7077EC}">
      <dgm:prSet/>
      <dgm:spPr/>
      <dgm:t>
        <a:bodyPr/>
        <a:lstStyle/>
        <a:p>
          <a:endParaRPr lang="en-SG"/>
        </a:p>
      </dgm:t>
    </dgm:pt>
    <dgm:pt modelId="{FF0B10BD-A92D-4CC3-BB4E-4E8B0C677ECE}">
      <dgm:prSet phldrT="[Text]"/>
      <dgm:spPr/>
      <dgm:t>
        <a:bodyPr/>
        <a:lstStyle/>
        <a:p>
          <a:r>
            <a:rPr lang="en-US" dirty="0" smtClean="0"/>
            <a:t>symHDB4</a:t>
          </a:r>
          <a:endParaRPr lang="en-SG" dirty="0"/>
        </a:p>
      </dgm:t>
    </dgm:pt>
    <dgm:pt modelId="{9B4BAA5A-7661-4C1A-9361-E57646DDE579}" type="parTrans" cxnId="{A36F0837-1CA1-414B-AECB-7904A9F0C779}">
      <dgm:prSet/>
      <dgm:spPr/>
      <dgm:t>
        <a:bodyPr/>
        <a:lstStyle/>
        <a:p>
          <a:endParaRPr lang="en-SG"/>
        </a:p>
      </dgm:t>
    </dgm:pt>
    <dgm:pt modelId="{1E9B3DE0-28C3-4A9C-8773-BFCCA5B01EBD}" type="sibTrans" cxnId="{A36F0837-1CA1-414B-AECB-7904A9F0C779}">
      <dgm:prSet/>
      <dgm:spPr/>
      <dgm:t>
        <a:bodyPr/>
        <a:lstStyle/>
        <a:p>
          <a:endParaRPr lang="en-SG"/>
        </a:p>
      </dgm:t>
    </dgm:pt>
    <dgm:pt modelId="{D8DDBC90-BF8E-49EA-AD12-51BEDE129365}">
      <dgm:prSet phldrT="[Text]"/>
      <dgm:spPr/>
      <dgm:t>
        <a:bodyPr/>
        <a:lstStyle/>
        <a:p>
          <a:r>
            <a:rPr lang="en-US" dirty="0" smtClean="0"/>
            <a:t>…</a:t>
          </a:r>
          <a:endParaRPr lang="en-SG" dirty="0"/>
        </a:p>
      </dgm:t>
    </dgm:pt>
    <dgm:pt modelId="{329EF960-B630-48FD-93B5-A9F2FC2AAD80}" type="parTrans" cxnId="{714DD213-51BD-4F92-BF8A-978F0DF8F42C}">
      <dgm:prSet/>
      <dgm:spPr/>
      <dgm:t>
        <a:bodyPr/>
        <a:lstStyle/>
        <a:p>
          <a:endParaRPr lang="en-SG"/>
        </a:p>
      </dgm:t>
    </dgm:pt>
    <dgm:pt modelId="{F140A2D9-8C74-4E45-AED8-668D3EB38CF8}" type="sibTrans" cxnId="{714DD213-51BD-4F92-BF8A-978F0DF8F42C}">
      <dgm:prSet/>
      <dgm:spPr/>
      <dgm:t>
        <a:bodyPr/>
        <a:lstStyle/>
        <a:p>
          <a:endParaRPr lang="en-SG"/>
        </a:p>
      </dgm:t>
    </dgm:pt>
    <dgm:pt modelId="{8C624BD9-88A8-49F6-B059-CBF5414C3A49}">
      <dgm:prSet phldrT="[Text]" custT="1"/>
      <dgm:spPr/>
      <dgm:t>
        <a:bodyPr/>
        <a:lstStyle/>
        <a:p>
          <a:r>
            <a:rPr lang="en-US" sz="1100" dirty="0" smtClean="0"/>
            <a:t> part_HDB2, part_HDB4</a:t>
          </a:r>
          <a:endParaRPr lang="en-SG" sz="1100" dirty="0"/>
        </a:p>
      </dgm:t>
    </dgm:pt>
    <dgm:pt modelId="{362D22C2-91B8-4DEF-9B63-84F78764E77C}" type="parTrans" cxnId="{35C8282C-13C8-46CC-A725-A2FB6CCFE81E}">
      <dgm:prSet/>
      <dgm:spPr/>
      <dgm:t>
        <a:bodyPr/>
        <a:lstStyle/>
        <a:p>
          <a:endParaRPr lang="en-SG"/>
        </a:p>
      </dgm:t>
    </dgm:pt>
    <dgm:pt modelId="{0168A646-F5FE-4165-ABFC-521BB573C5A8}" type="sibTrans" cxnId="{35C8282C-13C8-46CC-A725-A2FB6CCFE81E}">
      <dgm:prSet/>
      <dgm:spPr/>
      <dgm:t>
        <a:bodyPr/>
        <a:lstStyle/>
        <a:p>
          <a:endParaRPr lang="en-SG"/>
        </a:p>
      </dgm:t>
    </dgm:pt>
    <dgm:pt modelId="{8D22B75D-E983-4A37-B2F8-E291969B6E8B}" type="pres">
      <dgm:prSet presAssocID="{09C7AF79-C54A-448F-BD1F-F2C2F7CB9472}" presName="Name0" presStyleCnt="0">
        <dgm:presLayoutVars>
          <dgm:dir/>
          <dgm:animLvl val="lvl"/>
          <dgm:resizeHandles val="exact"/>
        </dgm:presLayoutVars>
      </dgm:prSet>
      <dgm:spPr/>
      <dgm:t>
        <a:bodyPr/>
        <a:lstStyle/>
        <a:p>
          <a:endParaRPr lang="en-SG"/>
        </a:p>
      </dgm:t>
    </dgm:pt>
    <dgm:pt modelId="{DB062013-2B28-4BD0-A650-35D4CC4480A2}" type="pres">
      <dgm:prSet presAssocID="{FFBDEE3F-66BB-4A04-958F-E5ACDA1B2E43}" presName="linNode" presStyleCnt="0"/>
      <dgm:spPr/>
    </dgm:pt>
    <dgm:pt modelId="{D6679DB1-2038-49FD-A728-A43F3243B50F}" type="pres">
      <dgm:prSet presAssocID="{FFBDEE3F-66BB-4A04-958F-E5ACDA1B2E43}" presName="parentText" presStyleLbl="node1" presStyleIdx="0" presStyleCnt="8">
        <dgm:presLayoutVars>
          <dgm:chMax val="1"/>
          <dgm:bulletEnabled val="1"/>
        </dgm:presLayoutVars>
      </dgm:prSet>
      <dgm:spPr/>
      <dgm:t>
        <a:bodyPr/>
        <a:lstStyle/>
        <a:p>
          <a:endParaRPr lang="en-SG"/>
        </a:p>
      </dgm:t>
    </dgm:pt>
    <dgm:pt modelId="{F4F8C74E-0869-4688-8AC9-D12EAA2200D0}" type="pres">
      <dgm:prSet presAssocID="{FFBDEE3F-66BB-4A04-958F-E5ACDA1B2E43}" presName="descendantText" presStyleLbl="alignAccFollowNode1" presStyleIdx="0" presStyleCnt="3">
        <dgm:presLayoutVars>
          <dgm:bulletEnabled val="1"/>
        </dgm:presLayoutVars>
      </dgm:prSet>
      <dgm:spPr/>
      <dgm:t>
        <a:bodyPr/>
        <a:lstStyle/>
        <a:p>
          <a:endParaRPr lang="en-SG"/>
        </a:p>
      </dgm:t>
    </dgm:pt>
    <dgm:pt modelId="{F5C76B27-A3A8-433D-B091-A7CAE4864060}" type="pres">
      <dgm:prSet presAssocID="{1EFB53A9-BEAD-4606-A0CA-88182BB3803E}" presName="sp" presStyleCnt="0"/>
      <dgm:spPr/>
    </dgm:pt>
    <dgm:pt modelId="{AD28976C-422D-42E1-9ED7-53BDC0606F16}" type="pres">
      <dgm:prSet presAssocID="{29ED3D1D-EF8F-4FEA-ACE5-12EDF6904A17}" presName="linNode" presStyleCnt="0"/>
      <dgm:spPr/>
    </dgm:pt>
    <dgm:pt modelId="{3C9FCD9C-3E53-4D84-90BE-FF842E7D213B}" type="pres">
      <dgm:prSet presAssocID="{29ED3D1D-EF8F-4FEA-ACE5-12EDF6904A17}" presName="parentText" presStyleLbl="node1" presStyleIdx="1" presStyleCnt="8">
        <dgm:presLayoutVars>
          <dgm:chMax val="1"/>
          <dgm:bulletEnabled val="1"/>
        </dgm:presLayoutVars>
      </dgm:prSet>
      <dgm:spPr/>
      <dgm:t>
        <a:bodyPr/>
        <a:lstStyle/>
        <a:p>
          <a:endParaRPr lang="en-SG"/>
        </a:p>
      </dgm:t>
    </dgm:pt>
    <dgm:pt modelId="{F27A6224-5D4B-4684-BB8D-E6A23BE81569}" type="pres">
      <dgm:prSet presAssocID="{29ED3D1D-EF8F-4FEA-ACE5-12EDF6904A17}" presName="descendantText" presStyleLbl="alignAccFollowNode1" presStyleIdx="1" presStyleCnt="3">
        <dgm:presLayoutVars>
          <dgm:bulletEnabled val="1"/>
        </dgm:presLayoutVars>
      </dgm:prSet>
      <dgm:spPr/>
      <dgm:t>
        <a:bodyPr/>
        <a:lstStyle/>
        <a:p>
          <a:endParaRPr lang="en-SG"/>
        </a:p>
      </dgm:t>
    </dgm:pt>
    <dgm:pt modelId="{FB8EDCB3-D01F-45CB-AA14-71CE8AD6C2F1}" type="pres">
      <dgm:prSet presAssocID="{ED80F6D8-8007-41A0-9DD7-FA02A8301419}" presName="sp" presStyleCnt="0"/>
      <dgm:spPr/>
    </dgm:pt>
    <dgm:pt modelId="{F6C9941A-7A10-4A1A-873C-F6AB841277E2}" type="pres">
      <dgm:prSet presAssocID="{D8DDBC90-BF8E-49EA-AD12-51BEDE129365}" presName="linNode" presStyleCnt="0"/>
      <dgm:spPr/>
    </dgm:pt>
    <dgm:pt modelId="{66585ED1-28F1-47AF-ACED-2D85BDA48E02}" type="pres">
      <dgm:prSet presAssocID="{D8DDBC90-BF8E-49EA-AD12-51BEDE129365}" presName="parentText" presStyleLbl="node1" presStyleIdx="2" presStyleCnt="8">
        <dgm:presLayoutVars>
          <dgm:chMax val="1"/>
          <dgm:bulletEnabled val="1"/>
        </dgm:presLayoutVars>
      </dgm:prSet>
      <dgm:spPr/>
      <dgm:t>
        <a:bodyPr/>
        <a:lstStyle/>
        <a:p>
          <a:endParaRPr lang="en-SG"/>
        </a:p>
      </dgm:t>
    </dgm:pt>
    <dgm:pt modelId="{CAB0A2C1-E7E8-41B0-9033-904303829485}" type="pres">
      <dgm:prSet presAssocID="{F140A2D9-8C74-4E45-AED8-668D3EB38CF8}" presName="sp" presStyleCnt="0"/>
      <dgm:spPr/>
    </dgm:pt>
    <dgm:pt modelId="{16448D6A-15D7-4B0C-9AF2-3C7F7974B158}" type="pres">
      <dgm:prSet presAssocID="{41EE59E4-029B-4B60-AFA6-E7B71A102290}" presName="linNode" presStyleCnt="0"/>
      <dgm:spPr/>
    </dgm:pt>
    <dgm:pt modelId="{F4BF0D74-DBDD-4755-8DE0-8C88E5B787C5}" type="pres">
      <dgm:prSet presAssocID="{41EE59E4-029B-4B60-AFA6-E7B71A102290}" presName="parentText" presStyleLbl="node1" presStyleIdx="3" presStyleCnt="8">
        <dgm:presLayoutVars>
          <dgm:chMax val="1"/>
          <dgm:bulletEnabled val="1"/>
        </dgm:presLayoutVars>
      </dgm:prSet>
      <dgm:spPr/>
      <dgm:t>
        <a:bodyPr/>
        <a:lstStyle/>
        <a:p>
          <a:endParaRPr lang="en-SG"/>
        </a:p>
      </dgm:t>
    </dgm:pt>
    <dgm:pt modelId="{5737B546-F21B-44E7-A247-ED588E391816}" type="pres">
      <dgm:prSet presAssocID="{41EE59E4-029B-4B60-AFA6-E7B71A102290}" presName="descendantText" presStyleLbl="alignAccFollowNode1" presStyleIdx="2" presStyleCnt="3">
        <dgm:presLayoutVars>
          <dgm:bulletEnabled val="1"/>
        </dgm:presLayoutVars>
      </dgm:prSet>
      <dgm:spPr/>
      <dgm:t>
        <a:bodyPr/>
        <a:lstStyle/>
        <a:p>
          <a:endParaRPr lang="en-SG"/>
        </a:p>
      </dgm:t>
    </dgm:pt>
    <dgm:pt modelId="{ABCCA056-6426-48FC-8010-5445977A784D}" type="pres">
      <dgm:prSet presAssocID="{242895B6-541D-4E26-A872-DBA5B2D73B2C}" presName="sp" presStyleCnt="0"/>
      <dgm:spPr/>
    </dgm:pt>
    <dgm:pt modelId="{8806FB03-97D1-4B51-A9B4-586AC2FE7C1D}" type="pres">
      <dgm:prSet presAssocID="{6DD17C89-14F6-4573-92DC-64399152B2D7}" presName="linNode" presStyleCnt="0"/>
      <dgm:spPr/>
    </dgm:pt>
    <dgm:pt modelId="{4DF9B40F-0A49-4C5D-99DC-059F4ACDDA5D}" type="pres">
      <dgm:prSet presAssocID="{6DD17C89-14F6-4573-92DC-64399152B2D7}" presName="parentText" presStyleLbl="node1" presStyleIdx="4" presStyleCnt="8">
        <dgm:presLayoutVars>
          <dgm:chMax val="1"/>
          <dgm:bulletEnabled val="1"/>
        </dgm:presLayoutVars>
      </dgm:prSet>
      <dgm:spPr/>
      <dgm:t>
        <a:bodyPr/>
        <a:lstStyle/>
        <a:p>
          <a:endParaRPr lang="en-SG"/>
        </a:p>
      </dgm:t>
    </dgm:pt>
    <dgm:pt modelId="{53EA8E3D-8A98-4E4B-B0E8-5D9B45347A4B}" type="pres">
      <dgm:prSet presAssocID="{C91A953C-45C8-4E4C-BCA7-1B41D1D5A8AC}" presName="sp" presStyleCnt="0"/>
      <dgm:spPr/>
    </dgm:pt>
    <dgm:pt modelId="{231B2219-EC99-433C-ADC0-299F3031F03B}" type="pres">
      <dgm:prSet presAssocID="{69FF20B3-DDE7-49AE-AECA-6E79721348D2}" presName="linNode" presStyleCnt="0"/>
      <dgm:spPr/>
    </dgm:pt>
    <dgm:pt modelId="{BA8ECCC7-BB28-4C56-9AD1-9B479ABF1FF7}" type="pres">
      <dgm:prSet presAssocID="{69FF20B3-DDE7-49AE-AECA-6E79721348D2}" presName="parentText" presStyleLbl="node1" presStyleIdx="5" presStyleCnt="8">
        <dgm:presLayoutVars>
          <dgm:chMax val="1"/>
          <dgm:bulletEnabled val="1"/>
        </dgm:presLayoutVars>
      </dgm:prSet>
      <dgm:spPr/>
      <dgm:t>
        <a:bodyPr/>
        <a:lstStyle/>
        <a:p>
          <a:endParaRPr lang="en-SG"/>
        </a:p>
      </dgm:t>
    </dgm:pt>
    <dgm:pt modelId="{F4981A1B-5C13-4553-987A-1CA0AEAB4CA8}" type="pres">
      <dgm:prSet presAssocID="{2AC306D9-2BA1-4773-9A76-99C39F7965CC}" presName="sp" presStyleCnt="0"/>
      <dgm:spPr/>
    </dgm:pt>
    <dgm:pt modelId="{4330A90C-7677-4A2A-8128-A2F3D6B9507A}" type="pres">
      <dgm:prSet presAssocID="{26C5C8F6-CA17-4D1D-A240-129487045454}" presName="linNode" presStyleCnt="0"/>
      <dgm:spPr/>
    </dgm:pt>
    <dgm:pt modelId="{8FA385D9-6E14-4E50-BD71-1A22F200DB85}" type="pres">
      <dgm:prSet presAssocID="{26C5C8F6-CA17-4D1D-A240-129487045454}" presName="parentText" presStyleLbl="node1" presStyleIdx="6" presStyleCnt="8" custLinFactNeighborX="-1368">
        <dgm:presLayoutVars>
          <dgm:chMax val="1"/>
          <dgm:bulletEnabled val="1"/>
        </dgm:presLayoutVars>
      </dgm:prSet>
      <dgm:spPr/>
      <dgm:t>
        <a:bodyPr/>
        <a:lstStyle/>
        <a:p>
          <a:endParaRPr lang="en-SG"/>
        </a:p>
      </dgm:t>
    </dgm:pt>
    <dgm:pt modelId="{EF6FD0C4-51D4-4FB5-8DFF-4458C5D7B385}" type="pres">
      <dgm:prSet presAssocID="{B696333C-AF2F-428F-A3AF-EA0DAB836347}" presName="sp" presStyleCnt="0"/>
      <dgm:spPr/>
    </dgm:pt>
    <dgm:pt modelId="{C5087540-8BAB-4B8E-B191-CC86DCE75B80}" type="pres">
      <dgm:prSet presAssocID="{FF0B10BD-A92D-4CC3-BB4E-4E8B0C677ECE}" presName="linNode" presStyleCnt="0"/>
      <dgm:spPr/>
    </dgm:pt>
    <dgm:pt modelId="{DC27DC2D-2C73-4AD6-95F1-8EB5D5BD8B74}" type="pres">
      <dgm:prSet presAssocID="{FF0B10BD-A92D-4CC3-BB4E-4E8B0C677ECE}" presName="parentText" presStyleLbl="node1" presStyleIdx="7" presStyleCnt="8">
        <dgm:presLayoutVars>
          <dgm:chMax val="1"/>
          <dgm:bulletEnabled val="1"/>
        </dgm:presLayoutVars>
      </dgm:prSet>
      <dgm:spPr/>
      <dgm:t>
        <a:bodyPr/>
        <a:lstStyle/>
        <a:p>
          <a:endParaRPr lang="en-SG"/>
        </a:p>
      </dgm:t>
    </dgm:pt>
  </dgm:ptLst>
  <dgm:cxnLst>
    <dgm:cxn modelId="{F54D72FE-9446-4A8E-BBCC-1DB799727A2A}" srcId="{09C7AF79-C54A-448F-BD1F-F2C2F7CB9472}" destId="{69FF20B3-DDE7-49AE-AECA-6E79721348D2}" srcOrd="5" destOrd="0" parTransId="{FADD22DA-95E7-443D-84C5-176C9F4EA233}" sibTransId="{2AC306D9-2BA1-4773-9A76-99C39F7965CC}"/>
    <dgm:cxn modelId="{714DD213-51BD-4F92-BF8A-978F0DF8F42C}" srcId="{09C7AF79-C54A-448F-BD1F-F2C2F7CB9472}" destId="{D8DDBC90-BF8E-49EA-AD12-51BEDE129365}" srcOrd="2" destOrd="0" parTransId="{329EF960-B630-48FD-93B5-A9F2FC2AAD80}" sibTransId="{F140A2D9-8C74-4E45-AED8-668D3EB38CF8}"/>
    <dgm:cxn modelId="{B9DB4114-1B0B-4AE5-B17B-11D0E1AE6D9D}" type="presOf" srcId="{54BA7871-509B-4A41-B144-D8F73AF6FB38}" destId="{F27A6224-5D4B-4684-BB8D-E6A23BE81569}" srcOrd="0" destOrd="0" presId="urn:microsoft.com/office/officeart/2005/8/layout/vList5"/>
    <dgm:cxn modelId="{3C94022E-BE60-4A32-92FB-8C3BFD299064}" type="presOf" srcId="{69FF20B3-DDE7-49AE-AECA-6E79721348D2}" destId="{BA8ECCC7-BB28-4C56-9AD1-9B479ABF1FF7}" srcOrd="0" destOrd="0" presId="urn:microsoft.com/office/officeart/2005/8/layout/vList5"/>
    <dgm:cxn modelId="{1E741091-42D5-4C4F-AC6C-91274F266FD2}" srcId="{09C7AF79-C54A-448F-BD1F-F2C2F7CB9472}" destId="{6DD17C89-14F6-4573-92DC-64399152B2D7}" srcOrd="4" destOrd="0" parTransId="{F76F7364-D53F-4137-8E45-D1BE38AEAC3B}" sibTransId="{C91A953C-45C8-4E4C-BCA7-1B41D1D5A8AC}"/>
    <dgm:cxn modelId="{FB551392-C4A9-4C2E-9376-474EC582484B}" type="presOf" srcId="{6DD17C89-14F6-4573-92DC-64399152B2D7}" destId="{4DF9B40F-0A49-4C5D-99DC-059F4ACDDA5D}" srcOrd="0" destOrd="0" presId="urn:microsoft.com/office/officeart/2005/8/layout/vList5"/>
    <dgm:cxn modelId="{A5526BE3-167C-433D-B5AD-8A2B91F3F7C7}" type="presOf" srcId="{FF0B10BD-A92D-4CC3-BB4E-4E8B0C677ECE}" destId="{DC27DC2D-2C73-4AD6-95F1-8EB5D5BD8B74}" srcOrd="0" destOrd="0" presId="urn:microsoft.com/office/officeart/2005/8/layout/vList5"/>
    <dgm:cxn modelId="{5CE302F6-4BD1-48B1-981D-75119CAD7555}" type="presOf" srcId="{29ED3D1D-EF8F-4FEA-ACE5-12EDF6904A17}" destId="{3C9FCD9C-3E53-4D84-90BE-FF842E7D213B}" srcOrd="0" destOrd="0" presId="urn:microsoft.com/office/officeart/2005/8/layout/vList5"/>
    <dgm:cxn modelId="{AC75F02F-2027-493D-AD6C-06AF166E064B}" type="presOf" srcId="{26C5C8F6-CA17-4D1D-A240-129487045454}" destId="{8FA385D9-6E14-4E50-BD71-1A22F200DB85}" srcOrd="0" destOrd="0" presId="urn:microsoft.com/office/officeart/2005/8/layout/vList5"/>
    <dgm:cxn modelId="{A36F0837-1CA1-414B-AECB-7904A9F0C779}" srcId="{09C7AF79-C54A-448F-BD1F-F2C2F7CB9472}" destId="{FF0B10BD-A92D-4CC3-BB4E-4E8B0C677ECE}" srcOrd="7" destOrd="0" parTransId="{9B4BAA5A-7661-4C1A-9361-E57646DDE579}" sibTransId="{1E9B3DE0-28C3-4A9C-8773-BFCCA5B01EBD}"/>
    <dgm:cxn modelId="{556B4B98-D74C-47CB-800B-0ED34829D4E7}" type="presOf" srcId="{A0290851-F04D-457A-B4AE-E7DBF9452405}" destId="{F4F8C74E-0869-4688-8AC9-D12EAA2200D0}" srcOrd="0" destOrd="0" presId="urn:microsoft.com/office/officeart/2005/8/layout/vList5"/>
    <dgm:cxn modelId="{823088D1-A178-40FF-8AEA-A7C26190F0FC}" type="presOf" srcId="{D8DDBC90-BF8E-49EA-AD12-51BEDE129365}" destId="{66585ED1-28F1-47AF-ACED-2D85BDA48E02}" srcOrd="0" destOrd="0" presId="urn:microsoft.com/office/officeart/2005/8/layout/vList5"/>
    <dgm:cxn modelId="{F85B7178-7469-4EB7-9BF1-75AD4B7077EC}" srcId="{09C7AF79-C54A-448F-BD1F-F2C2F7CB9472}" destId="{26C5C8F6-CA17-4D1D-A240-129487045454}" srcOrd="6" destOrd="0" parTransId="{B17CDD03-7A93-40C5-81B3-31B9920CFF6A}" sibTransId="{B696333C-AF2F-428F-A3AF-EA0DAB836347}"/>
    <dgm:cxn modelId="{69430BA5-95E4-44C5-B9FD-95684654CEDB}" srcId="{FFBDEE3F-66BB-4A04-958F-E5ACDA1B2E43}" destId="{A0290851-F04D-457A-B4AE-E7DBF9452405}" srcOrd="0" destOrd="0" parTransId="{7F7631DC-F4E0-45A1-8ED2-DA54E285F0C2}" sibTransId="{8D1A2BE0-5658-458E-B039-72CE9B0DBF44}"/>
    <dgm:cxn modelId="{35C8282C-13C8-46CC-A725-A2FB6CCFE81E}" srcId="{41EE59E4-029B-4B60-AFA6-E7B71A102290}" destId="{8C624BD9-88A8-49F6-B059-CBF5414C3A49}" srcOrd="0" destOrd="0" parTransId="{362D22C2-91B8-4DEF-9B63-84F78764E77C}" sibTransId="{0168A646-F5FE-4165-ABFC-521BB573C5A8}"/>
    <dgm:cxn modelId="{2CBF8A07-D6EA-46CC-BE03-D925AA5AD1D2}" type="presOf" srcId="{FFBDEE3F-66BB-4A04-958F-E5ACDA1B2E43}" destId="{D6679DB1-2038-49FD-A728-A43F3243B50F}" srcOrd="0" destOrd="0" presId="urn:microsoft.com/office/officeart/2005/8/layout/vList5"/>
    <dgm:cxn modelId="{14ABF6E4-667E-4957-AE05-7B5CE66577CB}" srcId="{09C7AF79-C54A-448F-BD1F-F2C2F7CB9472}" destId="{41EE59E4-029B-4B60-AFA6-E7B71A102290}" srcOrd="3" destOrd="0" parTransId="{8ECB555E-A4AC-401F-BB2F-3B1CC40E4DA1}" sibTransId="{242895B6-541D-4E26-A872-DBA5B2D73B2C}"/>
    <dgm:cxn modelId="{D965EDC1-6058-4026-994C-6A42E8A1E350}" srcId="{09C7AF79-C54A-448F-BD1F-F2C2F7CB9472}" destId="{29ED3D1D-EF8F-4FEA-ACE5-12EDF6904A17}" srcOrd="1" destOrd="0" parTransId="{5C1989EB-FEFE-47E0-B99F-E9105D323566}" sibTransId="{ED80F6D8-8007-41A0-9DD7-FA02A8301419}"/>
    <dgm:cxn modelId="{25BE32A3-E3FE-4AD9-B58C-B227214B3BE7}" type="presOf" srcId="{09C7AF79-C54A-448F-BD1F-F2C2F7CB9472}" destId="{8D22B75D-E983-4A37-B2F8-E291969B6E8B}" srcOrd="0" destOrd="0" presId="urn:microsoft.com/office/officeart/2005/8/layout/vList5"/>
    <dgm:cxn modelId="{1CFFD3F1-8C5E-4108-82D1-3F3919DDCAC2}" type="presOf" srcId="{41EE59E4-029B-4B60-AFA6-E7B71A102290}" destId="{F4BF0D74-DBDD-4755-8DE0-8C88E5B787C5}" srcOrd="0" destOrd="0" presId="urn:microsoft.com/office/officeart/2005/8/layout/vList5"/>
    <dgm:cxn modelId="{7B9F4D91-47B1-4F4D-BA91-92DC2180C71A}" srcId="{29ED3D1D-EF8F-4FEA-ACE5-12EDF6904A17}" destId="{54BA7871-509B-4A41-B144-D8F73AF6FB38}" srcOrd="0" destOrd="0" parTransId="{DE33BE9A-A1B8-4997-B0AB-9F33B1E27DAF}" sibTransId="{69135FAD-79FD-4D70-BE21-60436B7DCF47}"/>
    <dgm:cxn modelId="{FF365FC6-2570-43E2-A283-9D2AB73530A6}" type="presOf" srcId="{8C624BD9-88A8-49F6-B059-CBF5414C3A49}" destId="{5737B546-F21B-44E7-A247-ED588E391816}" srcOrd="0" destOrd="0" presId="urn:microsoft.com/office/officeart/2005/8/layout/vList5"/>
    <dgm:cxn modelId="{1960ECB7-59C6-465F-AB07-10F04E23D5E5}" srcId="{09C7AF79-C54A-448F-BD1F-F2C2F7CB9472}" destId="{FFBDEE3F-66BB-4A04-958F-E5ACDA1B2E43}" srcOrd="0" destOrd="0" parTransId="{8C52E809-C62C-4BED-A508-52B5CB58F332}" sibTransId="{1EFB53A9-BEAD-4606-A0CA-88182BB3803E}"/>
    <dgm:cxn modelId="{9A89DE91-7720-49C4-915E-DB65A82C0301}" type="presParOf" srcId="{8D22B75D-E983-4A37-B2F8-E291969B6E8B}" destId="{DB062013-2B28-4BD0-A650-35D4CC4480A2}" srcOrd="0" destOrd="0" presId="urn:microsoft.com/office/officeart/2005/8/layout/vList5"/>
    <dgm:cxn modelId="{E0F310EE-E3B1-42F5-9040-DA3DE5C5AEE1}" type="presParOf" srcId="{DB062013-2B28-4BD0-A650-35D4CC4480A2}" destId="{D6679DB1-2038-49FD-A728-A43F3243B50F}" srcOrd="0" destOrd="0" presId="urn:microsoft.com/office/officeart/2005/8/layout/vList5"/>
    <dgm:cxn modelId="{9216827A-2423-4D20-947B-6727A2D1EB5F}" type="presParOf" srcId="{DB062013-2B28-4BD0-A650-35D4CC4480A2}" destId="{F4F8C74E-0869-4688-8AC9-D12EAA2200D0}" srcOrd="1" destOrd="0" presId="urn:microsoft.com/office/officeart/2005/8/layout/vList5"/>
    <dgm:cxn modelId="{C4254FD0-A6B1-48D6-885B-B78F42562F83}" type="presParOf" srcId="{8D22B75D-E983-4A37-B2F8-E291969B6E8B}" destId="{F5C76B27-A3A8-433D-B091-A7CAE4864060}" srcOrd="1" destOrd="0" presId="urn:microsoft.com/office/officeart/2005/8/layout/vList5"/>
    <dgm:cxn modelId="{6834146B-42CE-4D5E-90E0-2483687B9DDE}" type="presParOf" srcId="{8D22B75D-E983-4A37-B2F8-E291969B6E8B}" destId="{AD28976C-422D-42E1-9ED7-53BDC0606F16}" srcOrd="2" destOrd="0" presId="urn:microsoft.com/office/officeart/2005/8/layout/vList5"/>
    <dgm:cxn modelId="{6074AD8A-0931-482D-B2EF-AD3BCCC439E5}" type="presParOf" srcId="{AD28976C-422D-42E1-9ED7-53BDC0606F16}" destId="{3C9FCD9C-3E53-4D84-90BE-FF842E7D213B}" srcOrd="0" destOrd="0" presId="urn:microsoft.com/office/officeart/2005/8/layout/vList5"/>
    <dgm:cxn modelId="{3758994D-04BE-469A-A515-9CE85F1E2D10}" type="presParOf" srcId="{AD28976C-422D-42E1-9ED7-53BDC0606F16}" destId="{F27A6224-5D4B-4684-BB8D-E6A23BE81569}" srcOrd="1" destOrd="0" presId="urn:microsoft.com/office/officeart/2005/8/layout/vList5"/>
    <dgm:cxn modelId="{90E1DACB-A3E3-4FBC-B78F-F5A5A89AA011}" type="presParOf" srcId="{8D22B75D-E983-4A37-B2F8-E291969B6E8B}" destId="{FB8EDCB3-D01F-45CB-AA14-71CE8AD6C2F1}" srcOrd="3" destOrd="0" presId="urn:microsoft.com/office/officeart/2005/8/layout/vList5"/>
    <dgm:cxn modelId="{6B2374E6-B79C-4DC7-80F5-0DF5D65D2861}" type="presParOf" srcId="{8D22B75D-E983-4A37-B2F8-E291969B6E8B}" destId="{F6C9941A-7A10-4A1A-873C-F6AB841277E2}" srcOrd="4" destOrd="0" presId="urn:microsoft.com/office/officeart/2005/8/layout/vList5"/>
    <dgm:cxn modelId="{9F49815E-2EA9-4E0C-ADC6-4838DE4B94A2}" type="presParOf" srcId="{F6C9941A-7A10-4A1A-873C-F6AB841277E2}" destId="{66585ED1-28F1-47AF-ACED-2D85BDA48E02}" srcOrd="0" destOrd="0" presId="urn:microsoft.com/office/officeart/2005/8/layout/vList5"/>
    <dgm:cxn modelId="{56C2F313-AEE4-4FB1-94E6-A022B785490D}" type="presParOf" srcId="{8D22B75D-E983-4A37-B2F8-E291969B6E8B}" destId="{CAB0A2C1-E7E8-41B0-9033-904303829485}" srcOrd="5" destOrd="0" presId="urn:microsoft.com/office/officeart/2005/8/layout/vList5"/>
    <dgm:cxn modelId="{1B62D491-25DE-43DC-A3C9-4A256183D3E9}" type="presParOf" srcId="{8D22B75D-E983-4A37-B2F8-E291969B6E8B}" destId="{16448D6A-15D7-4B0C-9AF2-3C7F7974B158}" srcOrd="6" destOrd="0" presId="urn:microsoft.com/office/officeart/2005/8/layout/vList5"/>
    <dgm:cxn modelId="{C2E57278-DB8A-416E-ABEE-BDF91615433A}" type="presParOf" srcId="{16448D6A-15D7-4B0C-9AF2-3C7F7974B158}" destId="{F4BF0D74-DBDD-4755-8DE0-8C88E5B787C5}" srcOrd="0" destOrd="0" presId="urn:microsoft.com/office/officeart/2005/8/layout/vList5"/>
    <dgm:cxn modelId="{D682E64E-A794-4F19-8418-C002986E9149}" type="presParOf" srcId="{16448D6A-15D7-4B0C-9AF2-3C7F7974B158}" destId="{5737B546-F21B-44E7-A247-ED588E391816}" srcOrd="1" destOrd="0" presId="urn:microsoft.com/office/officeart/2005/8/layout/vList5"/>
    <dgm:cxn modelId="{883A4552-9628-4FC9-AA5F-A27AE4C2716A}" type="presParOf" srcId="{8D22B75D-E983-4A37-B2F8-E291969B6E8B}" destId="{ABCCA056-6426-48FC-8010-5445977A784D}" srcOrd="7" destOrd="0" presId="urn:microsoft.com/office/officeart/2005/8/layout/vList5"/>
    <dgm:cxn modelId="{2B284C06-1353-47BD-8FD8-83AB916ADE62}" type="presParOf" srcId="{8D22B75D-E983-4A37-B2F8-E291969B6E8B}" destId="{8806FB03-97D1-4B51-A9B4-586AC2FE7C1D}" srcOrd="8" destOrd="0" presId="urn:microsoft.com/office/officeart/2005/8/layout/vList5"/>
    <dgm:cxn modelId="{249C83BD-3C62-4CB5-B949-42E229ECD88A}" type="presParOf" srcId="{8806FB03-97D1-4B51-A9B4-586AC2FE7C1D}" destId="{4DF9B40F-0A49-4C5D-99DC-059F4ACDDA5D}" srcOrd="0" destOrd="0" presId="urn:microsoft.com/office/officeart/2005/8/layout/vList5"/>
    <dgm:cxn modelId="{CCF7A1E2-ACDC-4404-BB0B-19B2E7396661}" type="presParOf" srcId="{8D22B75D-E983-4A37-B2F8-E291969B6E8B}" destId="{53EA8E3D-8A98-4E4B-B0E8-5D9B45347A4B}" srcOrd="9" destOrd="0" presId="urn:microsoft.com/office/officeart/2005/8/layout/vList5"/>
    <dgm:cxn modelId="{9403DA15-80C6-4217-8A1D-D760A1C47DB7}" type="presParOf" srcId="{8D22B75D-E983-4A37-B2F8-E291969B6E8B}" destId="{231B2219-EC99-433C-ADC0-299F3031F03B}" srcOrd="10" destOrd="0" presId="urn:microsoft.com/office/officeart/2005/8/layout/vList5"/>
    <dgm:cxn modelId="{9914A596-B7EE-4E53-8365-FB5634328A77}" type="presParOf" srcId="{231B2219-EC99-433C-ADC0-299F3031F03B}" destId="{BA8ECCC7-BB28-4C56-9AD1-9B479ABF1FF7}" srcOrd="0" destOrd="0" presId="urn:microsoft.com/office/officeart/2005/8/layout/vList5"/>
    <dgm:cxn modelId="{235C89C0-8D02-4EBF-8BA3-6BBF6838DC45}" type="presParOf" srcId="{8D22B75D-E983-4A37-B2F8-E291969B6E8B}" destId="{F4981A1B-5C13-4553-987A-1CA0AEAB4CA8}" srcOrd="11" destOrd="0" presId="urn:microsoft.com/office/officeart/2005/8/layout/vList5"/>
    <dgm:cxn modelId="{9AB7B7E5-2060-4D1E-AB97-083623B8F8D1}" type="presParOf" srcId="{8D22B75D-E983-4A37-B2F8-E291969B6E8B}" destId="{4330A90C-7677-4A2A-8128-A2F3D6B9507A}" srcOrd="12" destOrd="0" presId="urn:microsoft.com/office/officeart/2005/8/layout/vList5"/>
    <dgm:cxn modelId="{1AEC7EB3-CBE3-4970-8040-A361D3326608}" type="presParOf" srcId="{4330A90C-7677-4A2A-8128-A2F3D6B9507A}" destId="{8FA385D9-6E14-4E50-BD71-1A22F200DB85}" srcOrd="0" destOrd="0" presId="urn:microsoft.com/office/officeart/2005/8/layout/vList5"/>
    <dgm:cxn modelId="{83E6F355-CEB8-4795-BF14-DA71889A00FF}" type="presParOf" srcId="{8D22B75D-E983-4A37-B2F8-E291969B6E8B}" destId="{EF6FD0C4-51D4-4FB5-8DFF-4458C5D7B385}" srcOrd="13" destOrd="0" presId="urn:microsoft.com/office/officeart/2005/8/layout/vList5"/>
    <dgm:cxn modelId="{7DFCE32E-B0AD-47DC-BB59-CC982A692903}" type="presParOf" srcId="{8D22B75D-E983-4A37-B2F8-E291969B6E8B}" destId="{C5087540-8BAB-4B8E-B191-CC86DCE75B80}" srcOrd="14" destOrd="0" presId="urn:microsoft.com/office/officeart/2005/8/layout/vList5"/>
    <dgm:cxn modelId="{6A82F5AF-2FCE-450F-912F-1578414B61E1}" type="presParOf" srcId="{C5087540-8BAB-4B8E-B191-CC86DCE75B80}" destId="{DC27DC2D-2C73-4AD6-95F1-8EB5D5BD8B74}"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C7AF79-C54A-448F-BD1F-F2C2F7CB9472}"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SG"/>
        </a:p>
      </dgm:t>
    </dgm:pt>
    <dgm:pt modelId="{FFBDEE3F-66BB-4A04-958F-E5ACDA1B2E43}">
      <dgm:prSet phldrT="[Text]" custT="1"/>
      <dgm:spPr/>
      <dgm:t>
        <a:bodyPr/>
        <a:lstStyle/>
        <a:p>
          <a:r>
            <a:rPr lang="en-US" sz="1300" dirty="0" smtClean="0"/>
            <a:t>1993.01.01</a:t>
          </a:r>
          <a:endParaRPr lang="en-SG" sz="1300" dirty="0"/>
        </a:p>
      </dgm:t>
    </dgm:pt>
    <dgm:pt modelId="{8C52E809-C62C-4BED-A508-52B5CB58F332}" type="parTrans" cxnId="{1960ECB7-59C6-465F-AB07-10F04E23D5E5}">
      <dgm:prSet/>
      <dgm:spPr/>
      <dgm:t>
        <a:bodyPr/>
        <a:lstStyle/>
        <a:p>
          <a:endParaRPr lang="en-SG"/>
        </a:p>
      </dgm:t>
    </dgm:pt>
    <dgm:pt modelId="{1EFB53A9-BEAD-4606-A0CA-88182BB3803E}" type="sibTrans" cxnId="{1960ECB7-59C6-465F-AB07-10F04E23D5E5}">
      <dgm:prSet/>
      <dgm:spPr/>
      <dgm:t>
        <a:bodyPr/>
        <a:lstStyle/>
        <a:p>
          <a:endParaRPr lang="en-SG"/>
        </a:p>
      </dgm:t>
    </dgm:pt>
    <dgm:pt modelId="{29ED3D1D-EF8F-4FEA-ACE5-12EDF6904A17}">
      <dgm:prSet phldrT="[Text]" custT="1"/>
      <dgm:spPr/>
      <dgm:t>
        <a:bodyPr/>
        <a:lstStyle/>
        <a:p>
          <a:r>
            <a:rPr lang="en-US" sz="1300" dirty="0" smtClean="0"/>
            <a:t>1993.01.02</a:t>
          </a:r>
          <a:endParaRPr lang="en-SG" sz="1300" dirty="0"/>
        </a:p>
      </dgm:t>
    </dgm:pt>
    <dgm:pt modelId="{5C1989EB-FEFE-47E0-B99F-E9105D323566}" type="parTrans" cxnId="{D965EDC1-6058-4026-994C-6A42E8A1E350}">
      <dgm:prSet/>
      <dgm:spPr/>
      <dgm:t>
        <a:bodyPr/>
        <a:lstStyle/>
        <a:p>
          <a:endParaRPr lang="en-SG"/>
        </a:p>
      </dgm:t>
    </dgm:pt>
    <dgm:pt modelId="{ED80F6D8-8007-41A0-9DD7-FA02A8301419}" type="sibTrans" cxnId="{D965EDC1-6058-4026-994C-6A42E8A1E350}">
      <dgm:prSet/>
      <dgm:spPr/>
      <dgm:t>
        <a:bodyPr/>
        <a:lstStyle/>
        <a:p>
          <a:endParaRPr lang="en-SG"/>
        </a:p>
      </dgm:t>
    </dgm:pt>
    <dgm:pt modelId="{54BA7871-509B-4A41-B144-D8F73AF6FB38}">
      <dgm:prSet phldrT="[Text]"/>
      <dgm:spPr/>
      <dgm:t>
        <a:bodyPr/>
        <a:lstStyle/>
        <a:p>
          <a:r>
            <a:rPr lang="en-US" dirty="0" smtClean="0"/>
            <a:t> part_HDB1, part_HDB5</a:t>
          </a:r>
          <a:endParaRPr lang="en-SG" dirty="0"/>
        </a:p>
      </dgm:t>
    </dgm:pt>
    <dgm:pt modelId="{DE33BE9A-A1B8-4997-B0AB-9F33B1E27DAF}" type="parTrans" cxnId="{7B9F4D91-47B1-4F4D-BA91-92DC2180C71A}">
      <dgm:prSet/>
      <dgm:spPr/>
      <dgm:t>
        <a:bodyPr/>
        <a:lstStyle/>
        <a:p>
          <a:endParaRPr lang="en-SG"/>
        </a:p>
      </dgm:t>
    </dgm:pt>
    <dgm:pt modelId="{69135FAD-79FD-4D70-BE21-60436B7DCF47}" type="sibTrans" cxnId="{7B9F4D91-47B1-4F4D-BA91-92DC2180C71A}">
      <dgm:prSet/>
      <dgm:spPr/>
      <dgm:t>
        <a:bodyPr/>
        <a:lstStyle/>
        <a:p>
          <a:endParaRPr lang="en-SG"/>
        </a:p>
      </dgm:t>
    </dgm:pt>
    <dgm:pt modelId="{41EE59E4-029B-4B60-AFA6-E7B71A102290}">
      <dgm:prSet phldrT="[Text]" custT="1"/>
      <dgm:spPr/>
      <dgm:t>
        <a:bodyPr/>
        <a:lstStyle/>
        <a:p>
          <a:r>
            <a:rPr lang="en-US" sz="1300" dirty="0" smtClean="0"/>
            <a:t>2016.12.31</a:t>
          </a:r>
          <a:endParaRPr lang="en-SG" sz="1300" dirty="0"/>
        </a:p>
      </dgm:t>
    </dgm:pt>
    <dgm:pt modelId="{8ECB555E-A4AC-401F-BB2F-3B1CC40E4DA1}" type="parTrans" cxnId="{14ABF6E4-667E-4957-AE05-7B5CE66577CB}">
      <dgm:prSet/>
      <dgm:spPr/>
      <dgm:t>
        <a:bodyPr/>
        <a:lstStyle/>
        <a:p>
          <a:endParaRPr lang="en-SG"/>
        </a:p>
      </dgm:t>
    </dgm:pt>
    <dgm:pt modelId="{242895B6-541D-4E26-A872-DBA5B2D73B2C}" type="sibTrans" cxnId="{14ABF6E4-667E-4957-AE05-7B5CE66577CB}">
      <dgm:prSet/>
      <dgm:spPr/>
      <dgm:t>
        <a:bodyPr/>
        <a:lstStyle/>
        <a:p>
          <a:endParaRPr lang="en-SG"/>
        </a:p>
      </dgm:t>
    </dgm:pt>
    <dgm:pt modelId="{CFB6147B-9F43-405D-897F-9B3A865A8518}">
      <dgm:prSet phldrT="[Text]" custT="1"/>
      <dgm:spPr/>
      <dgm:t>
        <a:bodyPr/>
        <a:lstStyle/>
        <a:p>
          <a:r>
            <a:rPr lang="en-US" sz="1200" dirty="0" smtClean="0"/>
            <a:t>splay_HDB1</a:t>
          </a:r>
          <a:endParaRPr lang="en-SG" sz="1200" dirty="0"/>
        </a:p>
      </dgm:t>
    </dgm:pt>
    <dgm:pt modelId="{3901A940-5B96-4510-864C-275682306472}" type="parTrans" cxnId="{84F5A3F7-AB65-439F-A724-AF304F9FB796}">
      <dgm:prSet/>
      <dgm:spPr/>
      <dgm:t>
        <a:bodyPr/>
        <a:lstStyle/>
        <a:p>
          <a:endParaRPr lang="en-SG"/>
        </a:p>
      </dgm:t>
    </dgm:pt>
    <dgm:pt modelId="{71F1A1C4-2138-4D86-853D-08EE003A5397}" type="sibTrans" cxnId="{84F5A3F7-AB65-439F-A724-AF304F9FB796}">
      <dgm:prSet/>
      <dgm:spPr/>
      <dgm:t>
        <a:bodyPr/>
        <a:lstStyle/>
        <a:p>
          <a:endParaRPr lang="en-SG"/>
        </a:p>
      </dgm:t>
    </dgm:pt>
    <dgm:pt modelId="{6DD17C89-14F6-4573-92DC-64399152B2D7}">
      <dgm:prSet phldrT="[Text]" custT="1"/>
      <dgm:spPr/>
      <dgm:t>
        <a:bodyPr/>
        <a:lstStyle/>
        <a:p>
          <a:r>
            <a:rPr lang="en-US" sz="1200" dirty="0" smtClean="0"/>
            <a:t>splay_HDB5</a:t>
          </a:r>
          <a:endParaRPr lang="en-SG" sz="1100" dirty="0"/>
        </a:p>
      </dgm:t>
    </dgm:pt>
    <dgm:pt modelId="{F76F7364-D53F-4137-8E45-D1BE38AEAC3B}" type="parTrans" cxnId="{1E741091-42D5-4C4F-AC6C-91274F266FD2}">
      <dgm:prSet/>
      <dgm:spPr/>
      <dgm:t>
        <a:bodyPr/>
        <a:lstStyle/>
        <a:p>
          <a:endParaRPr lang="en-SG"/>
        </a:p>
      </dgm:t>
    </dgm:pt>
    <dgm:pt modelId="{C91A953C-45C8-4E4C-BCA7-1B41D1D5A8AC}" type="sibTrans" cxnId="{1E741091-42D5-4C4F-AC6C-91274F266FD2}">
      <dgm:prSet/>
      <dgm:spPr/>
      <dgm:t>
        <a:bodyPr/>
        <a:lstStyle/>
        <a:p>
          <a:endParaRPr lang="en-SG"/>
        </a:p>
      </dgm:t>
    </dgm:pt>
    <dgm:pt modelId="{69FF20B3-DDE7-49AE-AECA-6E79721348D2}">
      <dgm:prSet phldrT="[Text]"/>
      <dgm:spPr/>
      <dgm:t>
        <a:bodyPr/>
        <a:lstStyle/>
        <a:p>
          <a:r>
            <a:rPr lang="en-US" dirty="0" smtClean="0"/>
            <a:t>flat_HDB1</a:t>
          </a:r>
          <a:endParaRPr lang="en-SG" dirty="0"/>
        </a:p>
      </dgm:t>
    </dgm:pt>
    <dgm:pt modelId="{FADD22DA-95E7-443D-84C5-176C9F4EA233}" type="parTrans" cxnId="{F54D72FE-9446-4A8E-BBCC-1DB799727A2A}">
      <dgm:prSet/>
      <dgm:spPr/>
      <dgm:t>
        <a:bodyPr/>
        <a:lstStyle/>
        <a:p>
          <a:endParaRPr lang="en-SG"/>
        </a:p>
      </dgm:t>
    </dgm:pt>
    <dgm:pt modelId="{2AC306D9-2BA1-4773-9A76-99C39F7965CC}" type="sibTrans" cxnId="{F54D72FE-9446-4A8E-BBCC-1DB799727A2A}">
      <dgm:prSet/>
      <dgm:spPr/>
      <dgm:t>
        <a:bodyPr/>
        <a:lstStyle/>
        <a:p>
          <a:endParaRPr lang="en-SG"/>
        </a:p>
      </dgm:t>
    </dgm:pt>
    <dgm:pt modelId="{A0290851-F04D-457A-B4AE-E7DBF9452405}">
      <dgm:prSet phldrT="[Text]" custT="1"/>
      <dgm:spPr/>
      <dgm:t>
        <a:bodyPr/>
        <a:lstStyle/>
        <a:p>
          <a:r>
            <a:rPr lang="en-US" sz="1100" dirty="0" smtClean="0"/>
            <a:t> part_HDB1, part_HDB5</a:t>
          </a:r>
          <a:endParaRPr lang="en-SG" sz="1100" dirty="0"/>
        </a:p>
      </dgm:t>
    </dgm:pt>
    <dgm:pt modelId="{7F7631DC-F4E0-45A1-8ED2-DA54E285F0C2}" type="parTrans" cxnId="{69430BA5-95E4-44C5-B9FD-95684654CEDB}">
      <dgm:prSet/>
      <dgm:spPr/>
      <dgm:t>
        <a:bodyPr/>
        <a:lstStyle/>
        <a:p>
          <a:endParaRPr lang="en-SG"/>
        </a:p>
      </dgm:t>
    </dgm:pt>
    <dgm:pt modelId="{8D1A2BE0-5658-458E-B039-72CE9B0DBF44}" type="sibTrans" cxnId="{69430BA5-95E4-44C5-B9FD-95684654CEDB}">
      <dgm:prSet/>
      <dgm:spPr/>
      <dgm:t>
        <a:bodyPr/>
        <a:lstStyle/>
        <a:p>
          <a:endParaRPr lang="en-SG"/>
        </a:p>
      </dgm:t>
    </dgm:pt>
    <dgm:pt modelId="{26C5C8F6-CA17-4D1D-A240-129487045454}">
      <dgm:prSet phldrT="[Text]"/>
      <dgm:spPr/>
      <dgm:t>
        <a:bodyPr/>
        <a:lstStyle/>
        <a:p>
          <a:r>
            <a:rPr lang="en-US" dirty="0" smtClean="0"/>
            <a:t>symHDB1</a:t>
          </a:r>
          <a:endParaRPr lang="en-SG" dirty="0"/>
        </a:p>
      </dgm:t>
    </dgm:pt>
    <dgm:pt modelId="{B17CDD03-7A93-40C5-81B3-31B9920CFF6A}" type="parTrans" cxnId="{F85B7178-7469-4EB7-9BF1-75AD4B7077EC}">
      <dgm:prSet/>
      <dgm:spPr/>
      <dgm:t>
        <a:bodyPr/>
        <a:lstStyle/>
        <a:p>
          <a:endParaRPr lang="en-SG"/>
        </a:p>
      </dgm:t>
    </dgm:pt>
    <dgm:pt modelId="{B696333C-AF2F-428F-A3AF-EA0DAB836347}" type="sibTrans" cxnId="{F85B7178-7469-4EB7-9BF1-75AD4B7077EC}">
      <dgm:prSet/>
      <dgm:spPr/>
      <dgm:t>
        <a:bodyPr/>
        <a:lstStyle/>
        <a:p>
          <a:endParaRPr lang="en-SG"/>
        </a:p>
      </dgm:t>
    </dgm:pt>
    <dgm:pt modelId="{FF0B10BD-A92D-4CC3-BB4E-4E8B0C677ECE}">
      <dgm:prSet phldrT="[Text]"/>
      <dgm:spPr/>
      <dgm:t>
        <a:bodyPr/>
        <a:lstStyle/>
        <a:p>
          <a:r>
            <a:rPr lang="en-US" dirty="0" smtClean="0"/>
            <a:t>symHDB5</a:t>
          </a:r>
          <a:endParaRPr lang="en-SG" dirty="0"/>
        </a:p>
      </dgm:t>
    </dgm:pt>
    <dgm:pt modelId="{9B4BAA5A-7661-4C1A-9361-E57646DDE579}" type="parTrans" cxnId="{A36F0837-1CA1-414B-AECB-7904A9F0C779}">
      <dgm:prSet/>
      <dgm:spPr/>
      <dgm:t>
        <a:bodyPr/>
        <a:lstStyle/>
        <a:p>
          <a:endParaRPr lang="en-SG"/>
        </a:p>
      </dgm:t>
    </dgm:pt>
    <dgm:pt modelId="{1E9B3DE0-28C3-4A9C-8773-BFCCA5B01EBD}" type="sibTrans" cxnId="{A36F0837-1CA1-414B-AECB-7904A9F0C779}">
      <dgm:prSet/>
      <dgm:spPr/>
      <dgm:t>
        <a:bodyPr/>
        <a:lstStyle/>
        <a:p>
          <a:endParaRPr lang="en-SG"/>
        </a:p>
      </dgm:t>
    </dgm:pt>
    <dgm:pt modelId="{D8DDBC90-BF8E-49EA-AD12-51BEDE129365}">
      <dgm:prSet phldrT="[Text]"/>
      <dgm:spPr/>
      <dgm:t>
        <a:bodyPr/>
        <a:lstStyle/>
        <a:p>
          <a:r>
            <a:rPr lang="en-US" dirty="0" smtClean="0"/>
            <a:t>…</a:t>
          </a:r>
          <a:endParaRPr lang="en-SG" dirty="0"/>
        </a:p>
      </dgm:t>
    </dgm:pt>
    <dgm:pt modelId="{329EF960-B630-48FD-93B5-A9F2FC2AAD80}" type="parTrans" cxnId="{714DD213-51BD-4F92-BF8A-978F0DF8F42C}">
      <dgm:prSet/>
      <dgm:spPr/>
      <dgm:t>
        <a:bodyPr/>
        <a:lstStyle/>
        <a:p>
          <a:endParaRPr lang="en-SG"/>
        </a:p>
      </dgm:t>
    </dgm:pt>
    <dgm:pt modelId="{F140A2D9-8C74-4E45-AED8-668D3EB38CF8}" type="sibTrans" cxnId="{714DD213-51BD-4F92-BF8A-978F0DF8F42C}">
      <dgm:prSet/>
      <dgm:spPr/>
      <dgm:t>
        <a:bodyPr/>
        <a:lstStyle/>
        <a:p>
          <a:endParaRPr lang="en-SG"/>
        </a:p>
      </dgm:t>
    </dgm:pt>
    <dgm:pt modelId="{8C624BD9-88A8-49F6-B059-CBF5414C3A49}">
      <dgm:prSet phldrT="[Text]" custT="1"/>
      <dgm:spPr/>
      <dgm:t>
        <a:bodyPr/>
        <a:lstStyle/>
        <a:p>
          <a:r>
            <a:rPr lang="en-US" sz="1100" dirty="0" smtClean="0"/>
            <a:t> part_HDB1, part_HDB5</a:t>
          </a:r>
          <a:endParaRPr lang="en-SG" sz="1100" dirty="0"/>
        </a:p>
      </dgm:t>
    </dgm:pt>
    <dgm:pt modelId="{362D22C2-91B8-4DEF-9B63-84F78764E77C}" type="parTrans" cxnId="{35C8282C-13C8-46CC-A725-A2FB6CCFE81E}">
      <dgm:prSet/>
      <dgm:spPr/>
      <dgm:t>
        <a:bodyPr/>
        <a:lstStyle/>
        <a:p>
          <a:endParaRPr lang="en-SG"/>
        </a:p>
      </dgm:t>
    </dgm:pt>
    <dgm:pt modelId="{0168A646-F5FE-4165-ABFC-521BB573C5A8}" type="sibTrans" cxnId="{35C8282C-13C8-46CC-A725-A2FB6CCFE81E}">
      <dgm:prSet/>
      <dgm:spPr/>
      <dgm:t>
        <a:bodyPr/>
        <a:lstStyle/>
        <a:p>
          <a:endParaRPr lang="en-SG"/>
        </a:p>
      </dgm:t>
    </dgm:pt>
    <dgm:pt modelId="{8D22B75D-E983-4A37-B2F8-E291969B6E8B}" type="pres">
      <dgm:prSet presAssocID="{09C7AF79-C54A-448F-BD1F-F2C2F7CB9472}" presName="Name0" presStyleCnt="0">
        <dgm:presLayoutVars>
          <dgm:dir/>
          <dgm:animLvl val="lvl"/>
          <dgm:resizeHandles val="exact"/>
        </dgm:presLayoutVars>
      </dgm:prSet>
      <dgm:spPr/>
      <dgm:t>
        <a:bodyPr/>
        <a:lstStyle/>
        <a:p>
          <a:endParaRPr lang="en-SG"/>
        </a:p>
      </dgm:t>
    </dgm:pt>
    <dgm:pt modelId="{DB062013-2B28-4BD0-A650-35D4CC4480A2}" type="pres">
      <dgm:prSet presAssocID="{FFBDEE3F-66BB-4A04-958F-E5ACDA1B2E43}" presName="linNode" presStyleCnt="0"/>
      <dgm:spPr/>
    </dgm:pt>
    <dgm:pt modelId="{D6679DB1-2038-49FD-A728-A43F3243B50F}" type="pres">
      <dgm:prSet presAssocID="{FFBDEE3F-66BB-4A04-958F-E5ACDA1B2E43}" presName="parentText" presStyleLbl="node1" presStyleIdx="0" presStyleCnt="9">
        <dgm:presLayoutVars>
          <dgm:chMax val="1"/>
          <dgm:bulletEnabled val="1"/>
        </dgm:presLayoutVars>
      </dgm:prSet>
      <dgm:spPr/>
      <dgm:t>
        <a:bodyPr/>
        <a:lstStyle/>
        <a:p>
          <a:endParaRPr lang="en-SG"/>
        </a:p>
      </dgm:t>
    </dgm:pt>
    <dgm:pt modelId="{F4F8C74E-0869-4688-8AC9-D12EAA2200D0}" type="pres">
      <dgm:prSet presAssocID="{FFBDEE3F-66BB-4A04-958F-E5ACDA1B2E43}" presName="descendantText" presStyleLbl="alignAccFollowNode1" presStyleIdx="0" presStyleCnt="3">
        <dgm:presLayoutVars>
          <dgm:bulletEnabled val="1"/>
        </dgm:presLayoutVars>
      </dgm:prSet>
      <dgm:spPr/>
      <dgm:t>
        <a:bodyPr/>
        <a:lstStyle/>
        <a:p>
          <a:endParaRPr lang="en-SG"/>
        </a:p>
      </dgm:t>
    </dgm:pt>
    <dgm:pt modelId="{F5C76B27-A3A8-433D-B091-A7CAE4864060}" type="pres">
      <dgm:prSet presAssocID="{1EFB53A9-BEAD-4606-A0CA-88182BB3803E}" presName="sp" presStyleCnt="0"/>
      <dgm:spPr/>
    </dgm:pt>
    <dgm:pt modelId="{AD28976C-422D-42E1-9ED7-53BDC0606F16}" type="pres">
      <dgm:prSet presAssocID="{29ED3D1D-EF8F-4FEA-ACE5-12EDF6904A17}" presName="linNode" presStyleCnt="0"/>
      <dgm:spPr/>
    </dgm:pt>
    <dgm:pt modelId="{3C9FCD9C-3E53-4D84-90BE-FF842E7D213B}" type="pres">
      <dgm:prSet presAssocID="{29ED3D1D-EF8F-4FEA-ACE5-12EDF6904A17}" presName="parentText" presStyleLbl="node1" presStyleIdx="1" presStyleCnt="9">
        <dgm:presLayoutVars>
          <dgm:chMax val="1"/>
          <dgm:bulletEnabled val="1"/>
        </dgm:presLayoutVars>
      </dgm:prSet>
      <dgm:spPr/>
      <dgm:t>
        <a:bodyPr/>
        <a:lstStyle/>
        <a:p>
          <a:endParaRPr lang="en-SG"/>
        </a:p>
      </dgm:t>
    </dgm:pt>
    <dgm:pt modelId="{F27A6224-5D4B-4684-BB8D-E6A23BE81569}" type="pres">
      <dgm:prSet presAssocID="{29ED3D1D-EF8F-4FEA-ACE5-12EDF6904A17}" presName="descendantText" presStyleLbl="alignAccFollowNode1" presStyleIdx="1" presStyleCnt="3">
        <dgm:presLayoutVars>
          <dgm:bulletEnabled val="1"/>
        </dgm:presLayoutVars>
      </dgm:prSet>
      <dgm:spPr/>
      <dgm:t>
        <a:bodyPr/>
        <a:lstStyle/>
        <a:p>
          <a:endParaRPr lang="en-SG"/>
        </a:p>
      </dgm:t>
    </dgm:pt>
    <dgm:pt modelId="{FB8EDCB3-D01F-45CB-AA14-71CE8AD6C2F1}" type="pres">
      <dgm:prSet presAssocID="{ED80F6D8-8007-41A0-9DD7-FA02A8301419}" presName="sp" presStyleCnt="0"/>
      <dgm:spPr/>
    </dgm:pt>
    <dgm:pt modelId="{F6C9941A-7A10-4A1A-873C-F6AB841277E2}" type="pres">
      <dgm:prSet presAssocID="{D8DDBC90-BF8E-49EA-AD12-51BEDE129365}" presName="linNode" presStyleCnt="0"/>
      <dgm:spPr/>
    </dgm:pt>
    <dgm:pt modelId="{66585ED1-28F1-47AF-ACED-2D85BDA48E02}" type="pres">
      <dgm:prSet presAssocID="{D8DDBC90-BF8E-49EA-AD12-51BEDE129365}" presName="parentText" presStyleLbl="node1" presStyleIdx="2" presStyleCnt="9">
        <dgm:presLayoutVars>
          <dgm:chMax val="1"/>
          <dgm:bulletEnabled val="1"/>
        </dgm:presLayoutVars>
      </dgm:prSet>
      <dgm:spPr/>
      <dgm:t>
        <a:bodyPr/>
        <a:lstStyle/>
        <a:p>
          <a:endParaRPr lang="en-SG"/>
        </a:p>
      </dgm:t>
    </dgm:pt>
    <dgm:pt modelId="{CAB0A2C1-E7E8-41B0-9033-904303829485}" type="pres">
      <dgm:prSet presAssocID="{F140A2D9-8C74-4E45-AED8-668D3EB38CF8}" presName="sp" presStyleCnt="0"/>
      <dgm:spPr/>
    </dgm:pt>
    <dgm:pt modelId="{16448D6A-15D7-4B0C-9AF2-3C7F7974B158}" type="pres">
      <dgm:prSet presAssocID="{41EE59E4-029B-4B60-AFA6-E7B71A102290}" presName="linNode" presStyleCnt="0"/>
      <dgm:spPr/>
    </dgm:pt>
    <dgm:pt modelId="{F4BF0D74-DBDD-4755-8DE0-8C88E5B787C5}" type="pres">
      <dgm:prSet presAssocID="{41EE59E4-029B-4B60-AFA6-E7B71A102290}" presName="parentText" presStyleLbl="node1" presStyleIdx="3" presStyleCnt="9">
        <dgm:presLayoutVars>
          <dgm:chMax val="1"/>
          <dgm:bulletEnabled val="1"/>
        </dgm:presLayoutVars>
      </dgm:prSet>
      <dgm:spPr/>
      <dgm:t>
        <a:bodyPr/>
        <a:lstStyle/>
        <a:p>
          <a:endParaRPr lang="en-SG"/>
        </a:p>
      </dgm:t>
    </dgm:pt>
    <dgm:pt modelId="{5737B546-F21B-44E7-A247-ED588E391816}" type="pres">
      <dgm:prSet presAssocID="{41EE59E4-029B-4B60-AFA6-E7B71A102290}" presName="descendantText" presStyleLbl="alignAccFollowNode1" presStyleIdx="2" presStyleCnt="3">
        <dgm:presLayoutVars>
          <dgm:bulletEnabled val="1"/>
        </dgm:presLayoutVars>
      </dgm:prSet>
      <dgm:spPr/>
      <dgm:t>
        <a:bodyPr/>
        <a:lstStyle/>
        <a:p>
          <a:endParaRPr lang="en-SG"/>
        </a:p>
      </dgm:t>
    </dgm:pt>
    <dgm:pt modelId="{ABCCA056-6426-48FC-8010-5445977A784D}" type="pres">
      <dgm:prSet presAssocID="{242895B6-541D-4E26-A872-DBA5B2D73B2C}" presName="sp" presStyleCnt="0"/>
      <dgm:spPr/>
    </dgm:pt>
    <dgm:pt modelId="{9F8F69F1-B1A8-496E-BC38-5BBB23B4100F}" type="pres">
      <dgm:prSet presAssocID="{CFB6147B-9F43-405D-897F-9B3A865A8518}" presName="linNode" presStyleCnt="0"/>
      <dgm:spPr/>
    </dgm:pt>
    <dgm:pt modelId="{7481F59A-E992-4FB0-BB1B-231955BEF4C2}" type="pres">
      <dgm:prSet presAssocID="{CFB6147B-9F43-405D-897F-9B3A865A8518}" presName="parentText" presStyleLbl="node1" presStyleIdx="4" presStyleCnt="9">
        <dgm:presLayoutVars>
          <dgm:chMax val="1"/>
          <dgm:bulletEnabled val="1"/>
        </dgm:presLayoutVars>
      </dgm:prSet>
      <dgm:spPr/>
      <dgm:t>
        <a:bodyPr/>
        <a:lstStyle/>
        <a:p>
          <a:endParaRPr lang="en-SG"/>
        </a:p>
      </dgm:t>
    </dgm:pt>
    <dgm:pt modelId="{875C61B4-C5F5-4039-B321-F94EE232ED36}" type="pres">
      <dgm:prSet presAssocID="{71F1A1C4-2138-4D86-853D-08EE003A5397}" presName="sp" presStyleCnt="0"/>
      <dgm:spPr/>
    </dgm:pt>
    <dgm:pt modelId="{8806FB03-97D1-4B51-A9B4-586AC2FE7C1D}" type="pres">
      <dgm:prSet presAssocID="{6DD17C89-14F6-4573-92DC-64399152B2D7}" presName="linNode" presStyleCnt="0"/>
      <dgm:spPr/>
    </dgm:pt>
    <dgm:pt modelId="{4DF9B40F-0A49-4C5D-99DC-059F4ACDDA5D}" type="pres">
      <dgm:prSet presAssocID="{6DD17C89-14F6-4573-92DC-64399152B2D7}" presName="parentText" presStyleLbl="node1" presStyleIdx="5" presStyleCnt="9">
        <dgm:presLayoutVars>
          <dgm:chMax val="1"/>
          <dgm:bulletEnabled val="1"/>
        </dgm:presLayoutVars>
      </dgm:prSet>
      <dgm:spPr/>
      <dgm:t>
        <a:bodyPr/>
        <a:lstStyle/>
        <a:p>
          <a:endParaRPr lang="en-SG"/>
        </a:p>
      </dgm:t>
    </dgm:pt>
    <dgm:pt modelId="{53EA8E3D-8A98-4E4B-B0E8-5D9B45347A4B}" type="pres">
      <dgm:prSet presAssocID="{C91A953C-45C8-4E4C-BCA7-1B41D1D5A8AC}" presName="sp" presStyleCnt="0"/>
      <dgm:spPr/>
    </dgm:pt>
    <dgm:pt modelId="{231B2219-EC99-433C-ADC0-299F3031F03B}" type="pres">
      <dgm:prSet presAssocID="{69FF20B3-DDE7-49AE-AECA-6E79721348D2}" presName="linNode" presStyleCnt="0"/>
      <dgm:spPr/>
    </dgm:pt>
    <dgm:pt modelId="{BA8ECCC7-BB28-4C56-9AD1-9B479ABF1FF7}" type="pres">
      <dgm:prSet presAssocID="{69FF20B3-DDE7-49AE-AECA-6E79721348D2}" presName="parentText" presStyleLbl="node1" presStyleIdx="6" presStyleCnt="9">
        <dgm:presLayoutVars>
          <dgm:chMax val="1"/>
          <dgm:bulletEnabled val="1"/>
        </dgm:presLayoutVars>
      </dgm:prSet>
      <dgm:spPr/>
      <dgm:t>
        <a:bodyPr/>
        <a:lstStyle/>
        <a:p>
          <a:endParaRPr lang="en-SG"/>
        </a:p>
      </dgm:t>
    </dgm:pt>
    <dgm:pt modelId="{F4981A1B-5C13-4553-987A-1CA0AEAB4CA8}" type="pres">
      <dgm:prSet presAssocID="{2AC306D9-2BA1-4773-9A76-99C39F7965CC}" presName="sp" presStyleCnt="0"/>
      <dgm:spPr/>
    </dgm:pt>
    <dgm:pt modelId="{4330A90C-7677-4A2A-8128-A2F3D6B9507A}" type="pres">
      <dgm:prSet presAssocID="{26C5C8F6-CA17-4D1D-A240-129487045454}" presName="linNode" presStyleCnt="0"/>
      <dgm:spPr/>
    </dgm:pt>
    <dgm:pt modelId="{8FA385D9-6E14-4E50-BD71-1A22F200DB85}" type="pres">
      <dgm:prSet presAssocID="{26C5C8F6-CA17-4D1D-A240-129487045454}" presName="parentText" presStyleLbl="node1" presStyleIdx="7" presStyleCnt="9">
        <dgm:presLayoutVars>
          <dgm:chMax val="1"/>
          <dgm:bulletEnabled val="1"/>
        </dgm:presLayoutVars>
      </dgm:prSet>
      <dgm:spPr/>
      <dgm:t>
        <a:bodyPr/>
        <a:lstStyle/>
        <a:p>
          <a:endParaRPr lang="en-SG"/>
        </a:p>
      </dgm:t>
    </dgm:pt>
    <dgm:pt modelId="{EF6FD0C4-51D4-4FB5-8DFF-4458C5D7B385}" type="pres">
      <dgm:prSet presAssocID="{B696333C-AF2F-428F-A3AF-EA0DAB836347}" presName="sp" presStyleCnt="0"/>
      <dgm:spPr/>
    </dgm:pt>
    <dgm:pt modelId="{C5087540-8BAB-4B8E-B191-CC86DCE75B80}" type="pres">
      <dgm:prSet presAssocID="{FF0B10BD-A92D-4CC3-BB4E-4E8B0C677ECE}" presName="linNode" presStyleCnt="0"/>
      <dgm:spPr/>
    </dgm:pt>
    <dgm:pt modelId="{DC27DC2D-2C73-4AD6-95F1-8EB5D5BD8B74}" type="pres">
      <dgm:prSet presAssocID="{FF0B10BD-A92D-4CC3-BB4E-4E8B0C677ECE}" presName="parentText" presStyleLbl="node1" presStyleIdx="8" presStyleCnt="9">
        <dgm:presLayoutVars>
          <dgm:chMax val="1"/>
          <dgm:bulletEnabled val="1"/>
        </dgm:presLayoutVars>
      </dgm:prSet>
      <dgm:spPr/>
      <dgm:t>
        <a:bodyPr/>
        <a:lstStyle/>
        <a:p>
          <a:endParaRPr lang="en-SG"/>
        </a:p>
      </dgm:t>
    </dgm:pt>
  </dgm:ptLst>
  <dgm:cxnLst>
    <dgm:cxn modelId="{0F822CA6-CA54-4CC4-9C50-FC7B22E33822}" type="presOf" srcId="{8C624BD9-88A8-49F6-B059-CBF5414C3A49}" destId="{5737B546-F21B-44E7-A247-ED588E391816}" srcOrd="0" destOrd="0" presId="urn:microsoft.com/office/officeart/2005/8/layout/vList5"/>
    <dgm:cxn modelId="{F54D72FE-9446-4A8E-BBCC-1DB799727A2A}" srcId="{09C7AF79-C54A-448F-BD1F-F2C2F7CB9472}" destId="{69FF20B3-DDE7-49AE-AECA-6E79721348D2}" srcOrd="6" destOrd="0" parTransId="{FADD22DA-95E7-443D-84C5-176C9F4EA233}" sibTransId="{2AC306D9-2BA1-4773-9A76-99C39F7965CC}"/>
    <dgm:cxn modelId="{71763DB0-9DC2-48CE-9F18-C9D1495F463F}" type="presOf" srcId="{69FF20B3-DDE7-49AE-AECA-6E79721348D2}" destId="{BA8ECCC7-BB28-4C56-9AD1-9B479ABF1FF7}" srcOrd="0" destOrd="0" presId="urn:microsoft.com/office/officeart/2005/8/layout/vList5"/>
    <dgm:cxn modelId="{7B9F4D91-47B1-4F4D-BA91-92DC2180C71A}" srcId="{29ED3D1D-EF8F-4FEA-ACE5-12EDF6904A17}" destId="{54BA7871-509B-4A41-B144-D8F73AF6FB38}" srcOrd="0" destOrd="0" parTransId="{DE33BE9A-A1B8-4997-B0AB-9F33B1E27DAF}" sibTransId="{69135FAD-79FD-4D70-BE21-60436B7DCF47}"/>
    <dgm:cxn modelId="{9D456DC2-3690-4DE3-B316-A96E1B444F9A}" type="presOf" srcId="{D8DDBC90-BF8E-49EA-AD12-51BEDE129365}" destId="{66585ED1-28F1-47AF-ACED-2D85BDA48E02}" srcOrd="0" destOrd="0" presId="urn:microsoft.com/office/officeart/2005/8/layout/vList5"/>
    <dgm:cxn modelId="{B70FB752-94CF-4E8C-9CBA-801095821BA4}" type="presOf" srcId="{CFB6147B-9F43-405D-897F-9B3A865A8518}" destId="{7481F59A-E992-4FB0-BB1B-231955BEF4C2}" srcOrd="0" destOrd="0" presId="urn:microsoft.com/office/officeart/2005/8/layout/vList5"/>
    <dgm:cxn modelId="{FBC3AB72-876D-437D-8FCE-AC14C8673D3E}" type="presOf" srcId="{A0290851-F04D-457A-B4AE-E7DBF9452405}" destId="{F4F8C74E-0869-4688-8AC9-D12EAA2200D0}" srcOrd="0" destOrd="0" presId="urn:microsoft.com/office/officeart/2005/8/layout/vList5"/>
    <dgm:cxn modelId="{69430BA5-95E4-44C5-B9FD-95684654CEDB}" srcId="{FFBDEE3F-66BB-4A04-958F-E5ACDA1B2E43}" destId="{A0290851-F04D-457A-B4AE-E7DBF9452405}" srcOrd="0" destOrd="0" parTransId="{7F7631DC-F4E0-45A1-8ED2-DA54E285F0C2}" sibTransId="{8D1A2BE0-5658-458E-B039-72CE9B0DBF44}"/>
    <dgm:cxn modelId="{1960ECB7-59C6-465F-AB07-10F04E23D5E5}" srcId="{09C7AF79-C54A-448F-BD1F-F2C2F7CB9472}" destId="{FFBDEE3F-66BB-4A04-958F-E5ACDA1B2E43}" srcOrd="0" destOrd="0" parTransId="{8C52E809-C62C-4BED-A508-52B5CB58F332}" sibTransId="{1EFB53A9-BEAD-4606-A0CA-88182BB3803E}"/>
    <dgm:cxn modelId="{67A49BE7-CFF8-4E0D-92DB-375BE3FD2F23}" type="presOf" srcId="{FF0B10BD-A92D-4CC3-BB4E-4E8B0C677ECE}" destId="{DC27DC2D-2C73-4AD6-95F1-8EB5D5BD8B74}" srcOrd="0" destOrd="0" presId="urn:microsoft.com/office/officeart/2005/8/layout/vList5"/>
    <dgm:cxn modelId="{1E741091-42D5-4C4F-AC6C-91274F266FD2}" srcId="{09C7AF79-C54A-448F-BD1F-F2C2F7CB9472}" destId="{6DD17C89-14F6-4573-92DC-64399152B2D7}" srcOrd="5" destOrd="0" parTransId="{F76F7364-D53F-4137-8E45-D1BE38AEAC3B}" sibTransId="{C91A953C-45C8-4E4C-BCA7-1B41D1D5A8AC}"/>
    <dgm:cxn modelId="{F9D1405B-FEB1-40B4-971D-3F1081DB6A89}" type="presOf" srcId="{6DD17C89-14F6-4573-92DC-64399152B2D7}" destId="{4DF9B40F-0A49-4C5D-99DC-059F4ACDDA5D}" srcOrd="0" destOrd="0" presId="urn:microsoft.com/office/officeart/2005/8/layout/vList5"/>
    <dgm:cxn modelId="{2BED8E9B-D7C0-43B9-AC99-32E1CF4658BF}" type="presOf" srcId="{26C5C8F6-CA17-4D1D-A240-129487045454}" destId="{8FA385D9-6E14-4E50-BD71-1A22F200DB85}" srcOrd="0" destOrd="0" presId="urn:microsoft.com/office/officeart/2005/8/layout/vList5"/>
    <dgm:cxn modelId="{84F5A3F7-AB65-439F-A724-AF304F9FB796}" srcId="{09C7AF79-C54A-448F-BD1F-F2C2F7CB9472}" destId="{CFB6147B-9F43-405D-897F-9B3A865A8518}" srcOrd="4" destOrd="0" parTransId="{3901A940-5B96-4510-864C-275682306472}" sibTransId="{71F1A1C4-2138-4D86-853D-08EE003A5397}"/>
    <dgm:cxn modelId="{D965EDC1-6058-4026-994C-6A42E8A1E350}" srcId="{09C7AF79-C54A-448F-BD1F-F2C2F7CB9472}" destId="{29ED3D1D-EF8F-4FEA-ACE5-12EDF6904A17}" srcOrd="1" destOrd="0" parTransId="{5C1989EB-FEFE-47E0-B99F-E9105D323566}" sibTransId="{ED80F6D8-8007-41A0-9DD7-FA02A8301419}"/>
    <dgm:cxn modelId="{714DD213-51BD-4F92-BF8A-978F0DF8F42C}" srcId="{09C7AF79-C54A-448F-BD1F-F2C2F7CB9472}" destId="{D8DDBC90-BF8E-49EA-AD12-51BEDE129365}" srcOrd="2" destOrd="0" parTransId="{329EF960-B630-48FD-93B5-A9F2FC2AAD80}" sibTransId="{F140A2D9-8C74-4E45-AED8-668D3EB38CF8}"/>
    <dgm:cxn modelId="{F85B7178-7469-4EB7-9BF1-75AD4B7077EC}" srcId="{09C7AF79-C54A-448F-BD1F-F2C2F7CB9472}" destId="{26C5C8F6-CA17-4D1D-A240-129487045454}" srcOrd="7" destOrd="0" parTransId="{B17CDD03-7A93-40C5-81B3-31B9920CFF6A}" sibTransId="{B696333C-AF2F-428F-A3AF-EA0DAB836347}"/>
    <dgm:cxn modelId="{99D122CA-F254-4C28-B71B-8BDEA5E14594}" type="presOf" srcId="{FFBDEE3F-66BB-4A04-958F-E5ACDA1B2E43}" destId="{D6679DB1-2038-49FD-A728-A43F3243B50F}" srcOrd="0" destOrd="0" presId="urn:microsoft.com/office/officeart/2005/8/layout/vList5"/>
    <dgm:cxn modelId="{7C07D8D9-80FB-451D-9574-3B9C9CC269C6}" type="presOf" srcId="{41EE59E4-029B-4B60-AFA6-E7B71A102290}" destId="{F4BF0D74-DBDD-4755-8DE0-8C88E5B787C5}" srcOrd="0" destOrd="0" presId="urn:microsoft.com/office/officeart/2005/8/layout/vList5"/>
    <dgm:cxn modelId="{35C8282C-13C8-46CC-A725-A2FB6CCFE81E}" srcId="{41EE59E4-029B-4B60-AFA6-E7B71A102290}" destId="{8C624BD9-88A8-49F6-B059-CBF5414C3A49}" srcOrd="0" destOrd="0" parTransId="{362D22C2-91B8-4DEF-9B63-84F78764E77C}" sibTransId="{0168A646-F5FE-4165-ABFC-521BB573C5A8}"/>
    <dgm:cxn modelId="{26502245-C803-490F-B886-E8CE46E38210}" type="presOf" srcId="{54BA7871-509B-4A41-B144-D8F73AF6FB38}" destId="{F27A6224-5D4B-4684-BB8D-E6A23BE81569}" srcOrd="0" destOrd="0" presId="urn:microsoft.com/office/officeart/2005/8/layout/vList5"/>
    <dgm:cxn modelId="{364D0E61-0F78-4D8F-A0E3-B6739AA7440A}" type="presOf" srcId="{09C7AF79-C54A-448F-BD1F-F2C2F7CB9472}" destId="{8D22B75D-E983-4A37-B2F8-E291969B6E8B}" srcOrd="0" destOrd="0" presId="urn:microsoft.com/office/officeart/2005/8/layout/vList5"/>
    <dgm:cxn modelId="{14ABF6E4-667E-4957-AE05-7B5CE66577CB}" srcId="{09C7AF79-C54A-448F-BD1F-F2C2F7CB9472}" destId="{41EE59E4-029B-4B60-AFA6-E7B71A102290}" srcOrd="3" destOrd="0" parTransId="{8ECB555E-A4AC-401F-BB2F-3B1CC40E4DA1}" sibTransId="{242895B6-541D-4E26-A872-DBA5B2D73B2C}"/>
    <dgm:cxn modelId="{A36F0837-1CA1-414B-AECB-7904A9F0C779}" srcId="{09C7AF79-C54A-448F-BD1F-F2C2F7CB9472}" destId="{FF0B10BD-A92D-4CC3-BB4E-4E8B0C677ECE}" srcOrd="8" destOrd="0" parTransId="{9B4BAA5A-7661-4C1A-9361-E57646DDE579}" sibTransId="{1E9B3DE0-28C3-4A9C-8773-BFCCA5B01EBD}"/>
    <dgm:cxn modelId="{B0FCA0F9-4D90-40DB-8F3B-45B15BB0F49B}" type="presOf" srcId="{29ED3D1D-EF8F-4FEA-ACE5-12EDF6904A17}" destId="{3C9FCD9C-3E53-4D84-90BE-FF842E7D213B}" srcOrd="0" destOrd="0" presId="urn:microsoft.com/office/officeart/2005/8/layout/vList5"/>
    <dgm:cxn modelId="{4D56C635-77FC-4E0B-BEF6-522895D287C0}" type="presParOf" srcId="{8D22B75D-E983-4A37-B2F8-E291969B6E8B}" destId="{DB062013-2B28-4BD0-A650-35D4CC4480A2}" srcOrd="0" destOrd="0" presId="urn:microsoft.com/office/officeart/2005/8/layout/vList5"/>
    <dgm:cxn modelId="{B85B621F-C419-4432-9735-8065B2E0E8A4}" type="presParOf" srcId="{DB062013-2B28-4BD0-A650-35D4CC4480A2}" destId="{D6679DB1-2038-49FD-A728-A43F3243B50F}" srcOrd="0" destOrd="0" presId="urn:microsoft.com/office/officeart/2005/8/layout/vList5"/>
    <dgm:cxn modelId="{F1F0206F-F2AD-43A3-BE77-C47449532AA6}" type="presParOf" srcId="{DB062013-2B28-4BD0-A650-35D4CC4480A2}" destId="{F4F8C74E-0869-4688-8AC9-D12EAA2200D0}" srcOrd="1" destOrd="0" presId="urn:microsoft.com/office/officeart/2005/8/layout/vList5"/>
    <dgm:cxn modelId="{ED54D721-6AE8-4B48-9732-53CB745C61F2}" type="presParOf" srcId="{8D22B75D-E983-4A37-B2F8-E291969B6E8B}" destId="{F5C76B27-A3A8-433D-B091-A7CAE4864060}" srcOrd="1" destOrd="0" presId="urn:microsoft.com/office/officeart/2005/8/layout/vList5"/>
    <dgm:cxn modelId="{5871BC67-5454-4A35-B40D-ADA69F220537}" type="presParOf" srcId="{8D22B75D-E983-4A37-B2F8-E291969B6E8B}" destId="{AD28976C-422D-42E1-9ED7-53BDC0606F16}" srcOrd="2" destOrd="0" presId="urn:microsoft.com/office/officeart/2005/8/layout/vList5"/>
    <dgm:cxn modelId="{57BEB55B-492D-412F-B756-197557112473}" type="presParOf" srcId="{AD28976C-422D-42E1-9ED7-53BDC0606F16}" destId="{3C9FCD9C-3E53-4D84-90BE-FF842E7D213B}" srcOrd="0" destOrd="0" presId="urn:microsoft.com/office/officeart/2005/8/layout/vList5"/>
    <dgm:cxn modelId="{09717C6D-9DAE-4273-863F-9EF06D49BD15}" type="presParOf" srcId="{AD28976C-422D-42E1-9ED7-53BDC0606F16}" destId="{F27A6224-5D4B-4684-BB8D-E6A23BE81569}" srcOrd="1" destOrd="0" presId="urn:microsoft.com/office/officeart/2005/8/layout/vList5"/>
    <dgm:cxn modelId="{88530878-656E-4616-8E99-C1CED23E5D1D}" type="presParOf" srcId="{8D22B75D-E983-4A37-B2F8-E291969B6E8B}" destId="{FB8EDCB3-D01F-45CB-AA14-71CE8AD6C2F1}" srcOrd="3" destOrd="0" presId="urn:microsoft.com/office/officeart/2005/8/layout/vList5"/>
    <dgm:cxn modelId="{779A4FB0-5E24-42A4-9E88-EEA7E833C408}" type="presParOf" srcId="{8D22B75D-E983-4A37-B2F8-E291969B6E8B}" destId="{F6C9941A-7A10-4A1A-873C-F6AB841277E2}" srcOrd="4" destOrd="0" presId="urn:microsoft.com/office/officeart/2005/8/layout/vList5"/>
    <dgm:cxn modelId="{1E4BF02C-CFB8-4CF9-A3E6-BA10B037377E}" type="presParOf" srcId="{F6C9941A-7A10-4A1A-873C-F6AB841277E2}" destId="{66585ED1-28F1-47AF-ACED-2D85BDA48E02}" srcOrd="0" destOrd="0" presId="urn:microsoft.com/office/officeart/2005/8/layout/vList5"/>
    <dgm:cxn modelId="{7F45996F-A645-423F-A807-B8ADF45B74A1}" type="presParOf" srcId="{8D22B75D-E983-4A37-B2F8-E291969B6E8B}" destId="{CAB0A2C1-E7E8-41B0-9033-904303829485}" srcOrd="5" destOrd="0" presId="urn:microsoft.com/office/officeart/2005/8/layout/vList5"/>
    <dgm:cxn modelId="{D5CAEEE3-85F8-4EE8-9086-2F8C5D917CE2}" type="presParOf" srcId="{8D22B75D-E983-4A37-B2F8-E291969B6E8B}" destId="{16448D6A-15D7-4B0C-9AF2-3C7F7974B158}" srcOrd="6" destOrd="0" presId="urn:microsoft.com/office/officeart/2005/8/layout/vList5"/>
    <dgm:cxn modelId="{31EADC89-0907-4BA2-B4DE-EBD058B9E7DC}" type="presParOf" srcId="{16448D6A-15D7-4B0C-9AF2-3C7F7974B158}" destId="{F4BF0D74-DBDD-4755-8DE0-8C88E5B787C5}" srcOrd="0" destOrd="0" presId="urn:microsoft.com/office/officeart/2005/8/layout/vList5"/>
    <dgm:cxn modelId="{BB1C95F7-2D20-4D19-B1D5-6D99770CA3EF}" type="presParOf" srcId="{16448D6A-15D7-4B0C-9AF2-3C7F7974B158}" destId="{5737B546-F21B-44E7-A247-ED588E391816}" srcOrd="1" destOrd="0" presId="urn:microsoft.com/office/officeart/2005/8/layout/vList5"/>
    <dgm:cxn modelId="{5F1F068C-0ECF-4D26-9E45-FF89BFEEB7B0}" type="presParOf" srcId="{8D22B75D-E983-4A37-B2F8-E291969B6E8B}" destId="{ABCCA056-6426-48FC-8010-5445977A784D}" srcOrd="7" destOrd="0" presId="urn:microsoft.com/office/officeart/2005/8/layout/vList5"/>
    <dgm:cxn modelId="{D350A9EB-17BA-42D6-A8E2-63F581C2EECC}" type="presParOf" srcId="{8D22B75D-E983-4A37-B2F8-E291969B6E8B}" destId="{9F8F69F1-B1A8-496E-BC38-5BBB23B4100F}" srcOrd="8" destOrd="0" presId="urn:microsoft.com/office/officeart/2005/8/layout/vList5"/>
    <dgm:cxn modelId="{01FB435A-274B-4CE0-A6EB-E958479DF2D1}" type="presParOf" srcId="{9F8F69F1-B1A8-496E-BC38-5BBB23B4100F}" destId="{7481F59A-E992-4FB0-BB1B-231955BEF4C2}" srcOrd="0" destOrd="0" presId="urn:microsoft.com/office/officeart/2005/8/layout/vList5"/>
    <dgm:cxn modelId="{49B3C945-FEA0-4B09-A85B-0ABF634F4F56}" type="presParOf" srcId="{8D22B75D-E983-4A37-B2F8-E291969B6E8B}" destId="{875C61B4-C5F5-4039-B321-F94EE232ED36}" srcOrd="9" destOrd="0" presId="urn:microsoft.com/office/officeart/2005/8/layout/vList5"/>
    <dgm:cxn modelId="{7BE7E247-F299-4984-8A3A-CB4196E58927}" type="presParOf" srcId="{8D22B75D-E983-4A37-B2F8-E291969B6E8B}" destId="{8806FB03-97D1-4B51-A9B4-586AC2FE7C1D}" srcOrd="10" destOrd="0" presId="urn:microsoft.com/office/officeart/2005/8/layout/vList5"/>
    <dgm:cxn modelId="{E697656B-5BED-41C0-8155-426396607E21}" type="presParOf" srcId="{8806FB03-97D1-4B51-A9B4-586AC2FE7C1D}" destId="{4DF9B40F-0A49-4C5D-99DC-059F4ACDDA5D}" srcOrd="0" destOrd="0" presId="urn:microsoft.com/office/officeart/2005/8/layout/vList5"/>
    <dgm:cxn modelId="{31698C9B-C842-467E-8A24-DDF4916052A7}" type="presParOf" srcId="{8D22B75D-E983-4A37-B2F8-E291969B6E8B}" destId="{53EA8E3D-8A98-4E4B-B0E8-5D9B45347A4B}" srcOrd="11" destOrd="0" presId="urn:microsoft.com/office/officeart/2005/8/layout/vList5"/>
    <dgm:cxn modelId="{D0B0C33A-159E-4640-9A00-732A4B1A5757}" type="presParOf" srcId="{8D22B75D-E983-4A37-B2F8-E291969B6E8B}" destId="{231B2219-EC99-433C-ADC0-299F3031F03B}" srcOrd="12" destOrd="0" presId="urn:microsoft.com/office/officeart/2005/8/layout/vList5"/>
    <dgm:cxn modelId="{6021288A-8C99-42F2-AD0D-56E745D3671A}" type="presParOf" srcId="{231B2219-EC99-433C-ADC0-299F3031F03B}" destId="{BA8ECCC7-BB28-4C56-9AD1-9B479ABF1FF7}" srcOrd="0" destOrd="0" presId="urn:microsoft.com/office/officeart/2005/8/layout/vList5"/>
    <dgm:cxn modelId="{0973F682-36C8-41C4-8393-44F089C8B60B}" type="presParOf" srcId="{8D22B75D-E983-4A37-B2F8-E291969B6E8B}" destId="{F4981A1B-5C13-4553-987A-1CA0AEAB4CA8}" srcOrd="13" destOrd="0" presId="urn:microsoft.com/office/officeart/2005/8/layout/vList5"/>
    <dgm:cxn modelId="{3F4B5DCC-3943-4789-9794-3275CD647693}" type="presParOf" srcId="{8D22B75D-E983-4A37-B2F8-E291969B6E8B}" destId="{4330A90C-7677-4A2A-8128-A2F3D6B9507A}" srcOrd="14" destOrd="0" presId="urn:microsoft.com/office/officeart/2005/8/layout/vList5"/>
    <dgm:cxn modelId="{9291DFBF-9750-4C3D-A07A-FD9EC1887EDC}" type="presParOf" srcId="{4330A90C-7677-4A2A-8128-A2F3D6B9507A}" destId="{8FA385D9-6E14-4E50-BD71-1A22F200DB85}" srcOrd="0" destOrd="0" presId="urn:microsoft.com/office/officeart/2005/8/layout/vList5"/>
    <dgm:cxn modelId="{34A9B4A2-49E9-4AB7-A575-1042E894CCB1}" type="presParOf" srcId="{8D22B75D-E983-4A37-B2F8-E291969B6E8B}" destId="{EF6FD0C4-51D4-4FB5-8DFF-4458C5D7B385}" srcOrd="15" destOrd="0" presId="urn:microsoft.com/office/officeart/2005/8/layout/vList5"/>
    <dgm:cxn modelId="{41502B08-3E2E-4C1C-999C-D26AB53454BC}" type="presParOf" srcId="{8D22B75D-E983-4A37-B2F8-E291969B6E8B}" destId="{C5087540-8BAB-4B8E-B191-CC86DCE75B80}" srcOrd="16" destOrd="0" presId="urn:microsoft.com/office/officeart/2005/8/layout/vList5"/>
    <dgm:cxn modelId="{CDEE2D75-1DC0-4F9F-89AC-E3B3CFB175CA}" type="presParOf" srcId="{C5087540-8BAB-4B8E-B191-CC86DCE75B80}" destId="{DC27DC2D-2C73-4AD6-95F1-8EB5D5BD8B74}"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C7AF79-C54A-448F-BD1F-F2C2F7CB9472}"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SG"/>
        </a:p>
      </dgm:t>
    </dgm:pt>
    <dgm:pt modelId="{FFBDEE3F-66BB-4A04-958F-E5ACDA1B2E43}">
      <dgm:prSet phldrT="[Text]" custT="1"/>
      <dgm:spPr/>
      <dgm:t>
        <a:bodyPr/>
        <a:lstStyle/>
        <a:p>
          <a:r>
            <a:rPr lang="en-US" sz="1300" dirty="0" smtClean="0"/>
            <a:t>2002.01.01</a:t>
          </a:r>
          <a:endParaRPr lang="en-SG" sz="1300" dirty="0"/>
        </a:p>
      </dgm:t>
    </dgm:pt>
    <dgm:pt modelId="{8C52E809-C62C-4BED-A508-52B5CB58F332}" type="parTrans" cxnId="{1960ECB7-59C6-465F-AB07-10F04E23D5E5}">
      <dgm:prSet/>
      <dgm:spPr/>
      <dgm:t>
        <a:bodyPr/>
        <a:lstStyle/>
        <a:p>
          <a:endParaRPr lang="en-SG"/>
        </a:p>
      </dgm:t>
    </dgm:pt>
    <dgm:pt modelId="{1EFB53A9-BEAD-4606-A0CA-88182BB3803E}" type="sibTrans" cxnId="{1960ECB7-59C6-465F-AB07-10F04E23D5E5}">
      <dgm:prSet/>
      <dgm:spPr/>
      <dgm:t>
        <a:bodyPr/>
        <a:lstStyle/>
        <a:p>
          <a:endParaRPr lang="en-SG"/>
        </a:p>
      </dgm:t>
    </dgm:pt>
    <dgm:pt modelId="{29ED3D1D-EF8F-4FEA-ACE5-12EDF6904A17}">
      <dgm:prSet phldrT="[Text]" custT="1"/>
      <dgm:spPr/>
      <dgm:t>
        <a:bodyPr/>
        <a:lstStyle/>
        <a:p>
          <a:r>
            <a:rPr lang="en-US" sz="1300" dirty="0" smtClean="0"/>
            <a:t>2002.01.02</a:t>
          </a:r>
          <a:endParaRPr lang="en-SG" sz="1300" dirty="0"/>
        </a:p>
      </dgm:t>
    </dgm:pt>
    <dgm:pt modelId="{5C1989EB-FEFE-47E0-B99F-E9105D323566}" type="parTrans" cxnId="{D965EDC1-6058-4026-994C-6A42E8A1E350}">
      <dgm:prSet/>
      <dgm:spPr/>
      <dgm:t>
        <a:bodyPr/>
        <a:lstStyle/>
        <a:p>
          <a:endParaRPr lang="en-SG"/>
        </a:p>
      </dgm:t>
    </dgm:pt>
    <dgm:pt modelId="{ED80F6D8-8007-41A0-9DD7-FA02A8301419}" type="sibTrans" cxnId="{D965EDC1-6058-4026-994C-6A42E8A1E350}">
      <dgm:prSet/>
      <dgm:spPr/>
      <dgm:t>
        <a:bodyPr/>
        <a:lstStyle/>
        <a:p>
          <a:endParaRPr lang="en-SG"/>
        </a:p>
      </dgm:t>
    </dgm:pt>
    <dgm:pt modelId="{54BA7871-509B-4A41-B144-D8F73AF6FB38}">
      <dgm:prSet phldrT="[Text]"/>
      <dgm:spPr/>
      <dgm:t>
        <a:bodyPr/>
        <a:lstStyle/>
        <a:p>
          <a:r>
            <a:rPr lang="en-US" dirty="0" smtClean="0"/>
            <a:t> part_HDB2, part_HDB4</a:t>
          </a:r>
          <a:endParaRPr lang="en-SG" dirty="0"/>
        </a:p>
      </dgm:t>
    </dgm:pt>
    <dgm:pt modelId="{DE33BE9A-A1B8-4997-B0AB-9F33B1E27DAF}" type="parTrans" cxnId="{7B9F4D91-47B1-4F4D-BA91-92DC2180C71A}">
      <dgm:prSet/>
      <dgm:spPr/>
      <dgm:t>
        <a:bodyPr/>
        <a:lstStyle/>
        <a:p>
          <a:endParaRPr lang="en-SG"/>
        </a:p>
      </dgm:t>
    </dgm:pt>
    <dgm:pt modelId="{69135FAD-79FD-4D70-BE21-60436B7DCF47}" type="sibTrans" cxnId="{7B9F4D91-47B1-4F4D-BA91-92DC2180C71A}">
      <dgm:prSet/>
      <dgm:spPr/>
      <dgm:t>
        <a:bodyPr/>
        <a:lstStyle/>
        <a:p>
          <a:endParaRPr lang="en-SG"/>
        </a:p>
      </dgm:t>
    </dgm:pt>
    <dgm:pt modelId="{41EE59E4-029B-4B60-AFA6-E7B71A102290}">
      <dgm:prSet phldrT="[Text]" custT="1"/>
      <dgm:spPr/>
      <dgm:t>
        <a:bodyPr/>
        <a:lstStyle/>
        <a:p>
          <a:r>
            <a:rPr lang="en-US" sz="1300" dirty="0" smtClean="0"/>
            <a:t>2016.12.31</a:t>
          </a:r>
          <a:endParaRPr lang="en-SG" sz="1300" dirty="0"/>
        </a:p>
      </dgm:t>
    </dgm:pt>
    <dgm:pt modelId="{8ECB555E-A4AC-401F-BB2F-3B1CC40E4DA1}" type="parTrans" cxnId="{14ABF6E4-667E-4957-AE05-7B5CE66577CB}">
      <dgm:prSet/>
      <dgm:spPr/>
      <dgm:t>
        <a:bodyPr/>
        <a:lstStyle/>
        <a:p>
          <a:endParaRPr lang="en-SG"/>
        </a:p>
      </dgm:t>
    </dgm:pt>
    <dgm:pt modelId="{242895B6-541D-4E26-A872-DBA5B2D73B2C}" type="sibTrans" cxnId="{14ABF6E4-667E-4957-AE05-7B5CE66577CB}">
      <dgm:prSet/>
      <dgm:spPr/>
      <dgm:t>
        <a:bodyPr/>
        <a:lstStyle/>
        <a:p>
          <a:endParaRPr lang="en-SG"/>
        </a:p>
      </dgm:t>
    </dgm:pt>
    <dgm:pt modelId="{6DD17C89-14F6-4573-92DC-64399152B2D7}">
      <dgm:prSet phldrT="[Text]" custT="1"/>
      <dgm:spPr/>
      <dgm:t>
        <a:bodyPr/>
        <a:lstStyle/>
        <a:p>
          <a:r>
            <a:rPr lang="en-US" sz="1200" dirty="0" smtClean="0"/>
            <a:t>splay_HDB2</a:t>
          </a:r>
          <a:endParaRPr lang="en-SG" sz="1100" dirty="0"/>
        </a:p>
      </dgm:t>
    </dgm:pt>
    <dgm:pt modelId="{F76F7364-D53F-4137-8E45-D1BE38AEAC3B}" type="parTrans" cxnId="{1E741091-42D5-4C4F-AC6C-91274F266FD2}">
      <dgm:prSet/>
      <dgm:spPr/>
      <dgm:t>
        <a:bodyPr/>
        <a:lstStyle/>
        <a:p>
          <a:endParaRPr lang="en-SG"/>
        </a:p>
      </dgm:t>
    </dgm:pt>
    <dgm:pt modelId="{C91A953C-45C8-4E4C-BCA7-1B41D1D5A8AC}" type="sibTrans" cxnId="{1E741091-42D5-4C4F-AC6C-91274F266FD2}">
      <dgm:prSet/>
      <dgm:spPr/>
      <dgm:t>
        <a:bodyPr/>
        <a:lstStyle/>
        <a:p>
          <a:endParaRPr lang="en-SG"/>
        </a:p>
      </dgm:t>
    </dgm:pt>
    <dgm:pt modelId="{69FF20B3-DDE7-49AE-AECA-6E79721348D2}">
      <dgm:prSet phldrT="[Text]"/>
      <dgm:spPr/>
      <dgm:t>
        <a:bodyPr/>
        <a:lstStyle/>
        <a:p>
          <a:r>
            <a:rPr lang="en-US" dirty="0" smtClean="0"/>
            <a:t>flat_HDB4</a:t>
          </a:r>
          <a:endParaRPr lang="en-SG" dirty="0"/>
        </a:p>
      </dgm:t>
    </dgm:pt>
    <dgm:pt modelId="{FADD22DA-95E7-443D-84C5-176C9F4EA233}" type="parTrans" cxnId="{F54D72FE-9446-4A8E-BBCC-1DB799727A2A}">
      <dgm:prSet/>
      <dgm:spPr/>
      <dgm:t>
        <a:bodyPr/>
        <a:lstStyle/>
        <a:p>
          <a:endParaRPr lang="en-SG"/>
        </a:p>
      </dgm:t>
    </dgm:pt>
    <dgm:pt modelId="{2AC306D9-2BA1-4773-9A76-99C39F7965CC}" type="sibTrans" cxnId="{F54D72FE-9446-4A8E-BBCC-1DB799727A2A}">
      <dgm:prSet/>
      <dgm:spPr/>
      <dgm:t>
        <a:bodyPr/>
        <a:lstStyle/>
        <a:p>
          <a:endParaRPr lang="en-SG"/>
        </a:p>
      </dgm:t>
    </dgm:pt>
    <dgm:pt modelId="{A0290851-F04D-457A-B4AE-E7DBF9452405}">
      <dgm:prSet phldrT="[Text]" custT="1"/>
      <dgm:spPr/>
      <dgm:t>
        <a:bodyPr/>
        <a:lstStyle/>
        <a:p>
          <a:r>
            <a:rPr lang="en-US" sz="1100" dirty="0" smtClean="0"/>
            <a:t> part_HDB2, part_HDB4</a:t>
          </a:r>
          <a:endParaRPr lang="en-SG" sz="1100" dirty="0"/>
        </a:p>
      </dgm:t>
    </dgm:pt>
    <dgm:pt modelId="{7F7631DC-F4E0-45A1-8ED2-DA54E285F0C2}" type="parTrans" cxnId="{69430BA5-95E4-44C5-B9FD-95684654CEDB}">
      <dgm:prSet/>
      <dgm:spPr/>
      <dgm:t>
        <a:bodyPr/>
        <a:lstStyle/>
        <a:p>
          <a:endParaRPr lang="en-SG"/>
        </a:p>
      </dgm:t>
    </dgm:pt>
    <dgm:pt modelId="{8D1A2BE0-5658-458E-B039-72CE9B0DBF44}" type="sibTrans" cxnId="{69430BA5-95E4-44C5-B9FD-95684654CEDB}">
      <dgm:prSet/>
      <dgm:spPr/>
      <dgm:t>
        <a:bodyPr/>
        <a:lstStyle/>
        <a:p>
          <a:endParaRPr lang="en-SG"/>
        </a:p>
      </dgm:t>
    </dgm:pt>
    <dgm:pt modelId="{26C5C8F6-CA17-4D1D-A240-129487045454}">
      <dgm:prSet phldrT="[Text]"/>
      <dgm:spPr/>
      <dgm:t>
        <a:bodyPr/>
        <a:lstStyle/>
        <a:p>
          <a:r>
            <a:rPr lang="en-US" dirty="0" smtClean="0"/>
            <a:t>symHDB2</a:t>
          </a:r>
          <a:endParaRPr lang="en-SG" dirty="0"/>
        </a:p>
      </dgm:t>
    </dgm:pt>
    <dgm:pt modelId="{B17CDD03-7A93-40C5-81B3-31B9920CFF6A}" type="parTrans" cxnId="{F85B7178-7469-4EB7-9BF1-75AD4B7077EC}">
      <dgm:prSet/>
      <dgm:spPr/>
      <dgm:t>
        <a:bodyPr/>
        <a:lstStyle/>
        <a:p>
          <a:endParaRPr lang="en-SG"/>
        </a:p>
      </dgm:t>
    </dgm:pt>
    <dgm:pt modelId="{B696333C-AF2F-428F-A3AF-EA0DAB836347}" type="sibTrans" cxnId="{F85B7178-7469-4EB7-9BF1-75AD4B7077EC}">
      <dgm:prSet/>
      <dgm:spPr/>
      <dgm:t>
        <a:bodyPr/>
        <a:lstStyle/>
        <a:p>
          <a:endParaRPr lang="en-SG"/>
        </a:p>
      </dgm:t>
    </dgm:pt>
    <dgm:pt modelId="{FF0B10BD-A92D-4CC3-BB4E-4E8B0C677ECE}">
      <dgm:prSet phldrT="[Text]"/>
      <dgm:spPr/>
      <dgm:t>
        <a:bodyPr/>
        <a:lstStyle/>
        <a:p>
          <a:r>
            <a:rPr lang="en-US" dirty="0" smtClean="0"/>
            <a:t>symHDB4</a:t>
          </a:r>
          <a:endParaRPr lang="en-SG" dirty="0"/>
        </a:p>
      </dgm:t>
    </dgm:pt>
    <dgm:pt modelId="{9B4BAA5A-7661-4C1A-9361-E57646DDE579}" type="parTrans" cxnId="{A36F0837-1CA1-414B-AECB-7904A9F0C779}">
      <dgm:prSet/>
      <dgm:spPr/>
      <dgm:t>
        <a:bodyPr/>
        <a:lstStyle/>
        <a:p>
          <a:endParaRPr lang="en-SG"/>
        </a:p>
      </dgm:t>
    </dgm:pt>
    <dgm:pt modelId="{1E9B3DE0-28C3-4A9C-8773-BFCCA5B01EBD}" type="sibTrans" cxnId="{A36F0837-1CA1-414B-AECB-7904A9F0C779}">
      <dgm:prSet/>
      <dgm:spPr/>
      <dgm:t>
        <a:bodyPr/>
        <a:lstStyle/>
        <a:p>
          <a:endParaRPr lang="en-SG"/>
        </a:p>
      </dgm:t>
    </dgm:pt>
    <dgm:pt modelId="{D8DDBC90-BF8E-49EA-AD12-51BEDE129365}">
      <dgm:prSet phldrT="[Text]"/>
      <dgm:spPr/>
      <dgm:t>
        <a:bodyPr/>
        <a:lstStyle/>
        <a:p>
          <a:r>
            <a:rPr lang="en-US" dirty="0" smtClean="0"/>
            <a:t>…</a:t>
          </a:r>
          <a:endParaRPr lang="en-SG" dirty="0"/>
        </a:p>
      </dgm:t>
    </dgm:pt>
    <dgm:pt modelId="{329EF960-B630-48FD-93B5-A9F2FC2AAD80}" type="parTrans" cxnId="{714DD213-51BD-4F92-BF8A-978F0DF8F42C}">
      <dgm:prSet/>
      <dgm:spPr/>
      <dgm:t>
        <a:bodyPr/>
        <a:lstStyle/>
        <a:p>
          <a:endParaRPr lang="en-SG"/>
        </a:p>
      </dgm:t>
    </dgm:pt>
    <dgm:pt modelId="{F140A2D9-8C74-4E45-AED8-668D3EB38CF8}" type="sibTrans" cxnId="{714DD213-51BD-4F92-BF8A-978F0DF8F42C}">
      <dgm:prSet/>
      <dgm:spPr/>
      <dgm:t>
        <a:bodyPr/>
        <a:lstStyle/>
        <a:p>
          <a:endParaRPr lang="en-SG"/>
        </a:p>
      </dgm:t>
    </dgm:pt>
    <dgm:pt modelId="{8C624BD9-88A8-49F6-B059-CBF5414C3A49}">
      <dgm:prSet phldrT="[Text]" custT="1"/>
      <dgm:spPr/>
      <dgm:t>
        <a:bodyPr/>
        <a:lstStyle/>
        <a:p>
          <a:r>
            <a:rPr lang="en-US" sz="1100" dirty="0" smtClean="0"/>
            <a:t> part_HDB2, part_HDB4</a:t>
          </a:r>
          <a:endParaRPr lang="en-SG" sz="1100" dirty="0"/>
        </a:p>
      </dgm:t>
    </dgm:pt>
    <dgm:pt modelId="{362D22C2-91B8-4DEF-9B63-84F78764E77C}" type="parTrans" cxnId="{35C8282C-13C8-46CC-A725-A2FB6CCFE81E}">
      <dgm:prSet/>
      <dgm:spPr/>
      <dgm:t>
        <a:bodyPr/>
        <a:lstStyle/>
        <a:p>
          <a:endParaRPr lang="en-SG"/>
        </a:p>
      </dgm:t>
    </dgm:pt>
    <dgm:pt modelId="{0168A646-F5FE-4165-ABFC-521BB573C5A8}" type="sibTrans" cxnId="{35C8282C-13C8-46CC-A725-A2FB6CCFE81E}">
      <dgm:prSet/>
      <dgm:spPr/>
      <dgm:t>
        <a:bodyPr/>
        <a:lstStyle/>
        <a:p>
          <a:endParaRPr lang="en-SG"/>
        </a:p>
      </dgm:t>
    </dgm:pt>
    <dgm:pt modelId="{8D22B75D-E983-4A37-B2F8-E291969B6E8B}" type="pres">
      <dgm:prSet presAssocID="{09C7AF79-C54A-448F-BD1F-F2C2F7CB9472}" presName="Name0" presStyleCnt="0">
        <dgm:presLayoutVars>
          <dgm:dir/>
          <dgm:animLvl val="lvl"/>
          <dgm:resizeHandles val="exact"/>
        </dgm:presLayoutVars>
      </dgm:prSet>
      <dgm:spPr/>
      <dgm:t>
        <a:bodyPr/>
        <a:lstStyle/>
        <a:p>
          <a:endParaRPr lang="en-SG"/>
        </a:p>
      </dgm:t>
    </dgm:pt>
    <dgm:pt modelId="{DB062013-2B28-4BD0-A650-35D4CC4480A2}" type="pres">
      <dgm:prSet presAssocID="{FFBDEE3F-66BB-4A04-958F-E5ACDA1B2E43}" presName="linNode" presStyleCnt="0"/>
      <dgm:spPr/>
    </dgm:pt>
    <dgm:pt modelId="{D6679DB1-2038-49FD-A728-A43F3243B50F}" type="pres">
      <dgm:prSet presAssocID="{FFBDEE3F-66BB-4A04-958F-E5ACDA1B2E43}" presName="parentText" presStyleLbl="node1" presStyleIdx="0" presStyleCnt="8">
        <dgm:presLayoutVars>
          <dgm:chMax val="1"/>
          <dgm:bulletEnabled val="1"/>
        </dgm:presLayoutVars>
      </dgm:prSet>
      <dgm:spPr/>
      <dgm:t>
        <a:bodyPr/>
        <a:lstStyle/>
        <a:p>
          <a:endParaRPr lang="en-SG"/>
        </a:p>
      </dgm:t>
    </dgm:pt>
    <dgm:pt modelId="{F4F8C74E-0869-4688-8AC9-D12EAA2200D0}" type="pres">
      <dgm:prSet presAssocID="{FFBDEE3F-66BB-4A04-958F-E5ACDA1B2E43}" presName="descendantText" presStyleLbl="alignAccFollowNode1" presStyleIdx="0" presStyleCnt="3">
        <dgm:presLayoutVars>
          <dgm:bulletEnabled val="1"/>
        </dgm:presLayoutVars>
      </dgm:prSet>
      <dgm:spPr/>
      <dgm:t>
        <a:bodyPr/>
        <a:lstStyle/>
        <a:p>
          <a:endParaRPr lang="en-SG"/>
        </a:p>
      </dgm:t>
    </dgm:pt>
    <dgm:pt modelId="{F5C76B27-A3A8-433D-B091-A7CAE4864060}" type="pres">
      <dgm:prSet presAssocID="{1EFB53A9-BEAD-4606-A0CA-88182BB3803E}" presName="sp" presStyleCnt="0"/>
      <dgm:spPr/>
    </dgm:pt>
    <dgm:pt modelId="{AD28976C-422D-42E1-9ED7-53BDC0606F16}" type="pres">
      <dgm:prSet presAssocID="{29ED3D1D-EF8F-4FEA-ACE5-12EDF6904A17}" presName="linNode" presStyleCnt="0"/>
      <dgm:spPr/>
    </dgm:pt>
    <dgm:pt modelId="{3C9FCD9C-3E53-4D84-90BE-FF842E7D213B}" type="pres">
      <dgm:prSet presAssocID="{29ED3D1D-EF8F-4FEA-ACE5-12EDF6904A17}" presName="parentText" presStyleLbl="node1" presStyleIdx="1" presStyleCnt="8">
        <dgm:presLayoutVars>
          <dgm:chMax val="1"/>
          <dgm:bulletEnabled val="1"/>
        </dgm:presLayoutVars>
      </dgm:prSet>
      <dgm:spPr/>
      <dgm:t>
        <a:bodyPr/>
        <a:lstStyle/>
        <a:p>
          <a:endParaRPr lang="en-SG"/>
        </a:p>
      </dgm:t>
    </dgm:pt>
    <dgm:pt modelId="{F27A6224-5D4B-4684-BB8D-E6A23BE81569}" type="pres">
      <dgm:prSet presAssocID="{29ED3D1D-EF8F-4FEA-ACE5-12EDF6904A17}" presName="descendantText" presStyleLbl="alignAccFollowNode1" presStyleIdx="1" presStyleCnt="3">
        <dgm:presLayoutVars>
          <dgm:bulletEnabled val="1"/>
        </dgm:presLayoutVars>
      </dgm:prSet>
      <dgm:spPr/>
      <dgm:t>
        <a:bodyPr/>
        <a:lstStyle/>
        <a:p>
          <a:endParaRPr lang="en-SG"/>
        </a:p>
      </dgm:t>
    </dgm:pt>
    <dgm:pt modelId="{FB8EDCB3-D01F-45CB-AA14-71CE8AD6C2F1}" type="pres">
      <dgm:prSet presAssocID="{ED80F6D8-8007-41A0-9DD7-FA02A8301419}" presName="sp" presStyleCnt="0"/>
      <dgm:spPr/>
    </dgm:pt>
    <dgm:pt modelId="{F6C9941A-7A10-4A1A-873C-F6AB841277E2}" type="pres">
      <dgm:prSet presAssocID="{D8DDBC90-BF8E-49EA-AD12-51BEDE129365}" presName="linNode" presStyleCnt="0"/>
      <dgm:spPr/>
    </dgm:pt>
    <dgm:pt modelId="{66585ED1-28F1-47AF-ACED-2D85BDA48E02}" type="pres">
      <dgm:prSet presAssocID="{D8DDBC90-BF8E-49EA-AD12-51BEDE129365}" presName="parentText" presStyleLbl="node1" presStyleIdx="2" presStyleCnt="8">
        <dgm:presLayoutVars>
          <dgm:chMax val="1"/>
          <dgm:bulletEnabled val="1"/>
        </dgm:presLayoutVars>
      </dgm:prSet>
      <dgm:spPr/>
      <dgm:t>
        <a:bodyPr/>
        <a:lstStyle/>
        <a:p>
          <a:endParaRPr lang="en-SG"/>
        </a:p>
      </dgm:t>
    </dgm:pt>
    <dgm:pt modelId="{CAB0A2C1-E7E8-41B0-9033-904303829485}" type="pres">
      <dgm:prSet presAssocID="{F140A2D9-8C74-4E45-AED8-668D3EB38CF8}" presName="sp" presStyleCnt="0"/>
      <dgm:spPr/>
    </dgm:pt>
    <dgm:pt modelId="{16448D6A-15D7-4B0C-9AF2-3C7F7974B158}" type="pres">
      <dgm:prSet presAssocID="{41EE59E4-029B-4B60-AFA6-E7B71A102290}" presName="linNode" presStyleCnt="0"/>
      <dgm:spPr/>
    </dgm:pt>
    <dgm:pt modelId="{F4BF0D74-DBDD-4755-8DE0-8C88E5B787C5}" type="pres">
      <dgm:prSet presAssocID="{41EE59E4-029B-4B60-AFA6-E7B71A102290}" presName="parentText" presStyleLbl="node1" presStyleIdx="3" presStyleCnt="8">
        <dgm:presLayoutVars>
          <dgm:chMax val="1"/>
          <dgm:bulletEnabled val="1"/>
        </dgm:presLayoutVars>
      </dgm:prSet>
      <dgm:spPr/>
      <dgm:t>
        <a:bodyPr/>
        <a:lstStyle/>
        <a:p>
          <a:endParaRPr lang="en-SG"/>
        </a:p>
      </dgm:t>
    </dgm:pt>
    <dgm:pt modelId="{5737B546-F21B-44E7-A247-ED588E391816}" type="pres">
      <dgm:prSet presAssocID="{41EE59E4-029B-4B60-AFA6-E7B71A102290}" presName="descendantText" presStyleLbl="alignAccFollowNode1" presStyleIdx="2" presStyleCnt="3">
        <dgm:presLayoutVars>
          <dgm:bulletEnabled val="1"/>
        </dgm:presLayoutVars>
      </dgm:prSet>
      <dgm:spPr/>
      <dgm:t>
        <a:bodyPr/>
        <a:lstStyle/>
        <a:p>
          <a:endParaRPr lang="en-SG"/>
        </a:p>
      </dgm:t>
    </dgm:pt>
    <dgm:pt modelId="{ABCCA056-6426-48FC-8010-5445977A784D}" type="pres">
      <dgm:prSet presAssocID="{242895B6-541D-4E26-A872-DBA5B2D73B2C}" presName="sp" presStyleCnt="0"/>
      <dgm:spPr/>
    </dgm:pt>
    <dgm:pt modelId="{8806FB03-97D1-4B51-A9B4-586AC2FE7C1D}" type="pres">
      <dgm:prSet presAssocID="{6DD17C89-14F6-4573-92DC-64399152B2D7}" presName="linNode" presStyleCnt="0"/>
      <dgm:spPr/>
    </dgm:pt>
    <dgm:pt modelId="{4DF9B40F-0A49-4C5D-99DC-059F4ACDDA5D}" type="pres">
      <dgm:prSet presAssocID="{6DD17C89-14F6-4573-92DC-64399152B2D7}" presName="parentText" presStyleLbl="node1" presStyleIdx="4" presStyleCnt="8">
        <dgm:presLayoutVars>
          <dgm:chMax val="1"/>
          <dgm:bulletEnabled val="1"/>
        </dgm:presLayoutVars>
      </dgm:prSet>
      <dgm:spPr/>
      <dgm:t>
        <a:bodyPr/>
        <a:lstStyle/>
        <a:p>
          <a:endParaRPr lang="en-SG"/>
        </a:p>
      </dgm:t>
    </dgm:pt>
    <dgm:pt modelId="{53EA8E3D-8A98-4E4B-B0E8-5D9B45347A4B}" type="pres">
      <dgm:prSet presAssocID="{C91A953C-45C8-4E4C-BCA7-1B41D1D5A8AC}" presName="sp" presStyleCnt="0"/>
      <dgm:spPr/>
    </dgm:pt>
    <dgm:pt modelId="{231B2219-EC99-433C-ADC0-299F3031F03B}" type="pres">
      <dgm:prSet presAssocID="{69FF20B3-DDE7-49AE-AECA-6E79721348D2}" presName="linNode" presStyleCnt="0"/>
      <dgm:spPr/>
    </dgm:pt>
    <dgm:pt modelId="{BA8ECCC7-BB28-4C56-9AD1-9B479ABF1FF7}" type="pres">
      <dgm:prSet presAssocID="{69FF20B3-DDE7-49AE-AECA-6E79721348D2}" presName="parentText" presStyleLbl="node1" presStyleIdx="5" presStyleCnt="8">
        <dgm:presLayoutVars>
          <dgm:chMax val="1"/>
          <dgm:bulletEnabled val="1"/>
        </dgm:presLayoutVars>
      </dgm:prSet>
      <dgm:spPr/>
      <dgm:t>
        <a:bodyPr/>
        <a:lstStyle/>
        <a:p>
          <a:endParaRPr lang="en-SG"/>
        </a:p>
      </dgm:t>
    </dgm:pt>
    <dgm:pt modelId="{F4981A1B-5C13-4553-987A-1CA0AEAB4CA8}" type="pres">
      <dgm:prSet presAssocID="{2AC306D9-2BA1-4773-9A76-99C39F7965CC}" presName="sp" presStyleCnt="0"/>
      <dgm:spPr/>
    </dgm:pt>
    <dgm:pt modelId="{4330A90C-7677-4A2A-8128-A2F3D6B9507A}" type="pres">
      <dgm:prSet presAssocID="{26C5C8F6-CA17-4D1D-A240-129487045454}" presName="linNode" presStyleCnt="0"/>
      <dgm:spPr/>
    </dgm:pt>
    <dgm:pt modelId="{8FA385D9-6E14-4E50-BD71-1A22F200DB85}" type="pres">
      <dgm:prSet presAssocID="{26C5C8F6-CA17-4D1D-A240-129487045454}" presName="parentText" presStyleLbl="node1" presStyleIdx="6" presStyleCnt="8" custLinFactNeighborX="-1368">
        <dgm:presLayoutVars>
          <dgm:chMax val="1"/>
          <dgm:bulletEnabled val="1"/>
        </dgm:presLayoutVars>
      </dgm:prSet>
      <dgm:spPr/>
      <dgm:t>
        <a:bodyPr/>
        <a:lstStyle/>
        <a:p>
          <a:endParaRPr lang="en-SG"/>
        </a:p>
      </dgm:t>
    </dgm:pt>
    <dgm:pt modelId="{EF6FD0C4-51D4-4FB5-8DFF-4458C5D7B385}" type="pres">
      <dgm:prSet presAssocID="{B696333C-AF2F-428F-A3AF-EA0DAB836347}" presName="sp" presStyleCnt="0"/>
      <dgm:spPr/>
    </dgm:pt>
    <dgm:pt modelId="{C5087540-8BAB-4B8E-B191-CC86DCE75B80}" type="pres">
      <dgm:prSet presAssocID="{FF0B10BD-A92D-4CC3-BB4E-4E8B0C677ECE}" presName="linNode" presStyleCnt="0"/>
      <dgm:spPr/>
    </dgm:pt>
    <dgm:pt modelId="{DC27DC2D-2C73-4AD6-95F1-8EB5D5BD8B74}" type="pres">
      <dgm:prSet presAssocID="{FF0B10BD-A92D-4CC3-BB4E-4E8B0C677ECE}" presName="parentText" presStyleLbl="node1" presStyleIdx="7" presStyleCnt="8">
        <dgm:presLayoutVars>
          <dgm:chMax val="1"/>
          <dgm:bulletEnabled val="1"/>
        </dgm:presLayoutVars>
      </dgm:prSet>
      <dgm:spPr/>
      <dgm:t>
        <a:bodyPr/>
        <a:lstStyle/>
        <a:p>
          <a:endParaRPr lang="en-SG"/>
        </a:p>
      </dgm:t>
    </dgm:pt>
  </dgm:ptLst>
  <dgm:cxnLst>
    <dgm:cxn modelId="{F54D72FE-9446-4A8E-BBCC-1DB799727A2A}" srcId="{09C7AF79-C54A-448F-BD1F-F2C2F7CB9472}" destId="{69FF20B3-DDE7-49AE-AECA-6E79721348D2}" srcOrd="5" destOrd="0" parTransId="{FADD22DA-95E7-443D-84C5-176C9F4EA233}" sibTransId="{2AC306D9-2BA1-4773-9A76-99C39F7965CC}"/>
    <dgm:cxn modelId="{714DD213-51BD-4F92-BF8A-978F0DF8F42C}" srcId="{09C7AF79-C54A-448F-BD1F-F2C2F7CB9472}" destId="{D8DDBC90-BF8E-49EA-AD12-51BEDE129365}" srcOrd="2" destOrd="0" parTransId="{329EF960-B630-48FD-93B5-A9F2FC2AAD80}" sibTransId="{F140A2D9-8C74-4E45-AED8-668D3EB38CF8}"/>
    <dgm:cxn modelId="{DF65D52D-7132-4A27-96A4-6348A2BA490A}" type="presOf" srcId="{26C5C8F6-CA17-4D1D-A240-129487045454}" destId="{8FA385D9-6E14-4E50-BD71-1A22F200DB85}" srcOrd="0" destOrd="0" presId="urn:microsoft.com/office/officeart/2005/8/layout/vList5"/>
    <dgm:cxn modelId="{1E741091-42D5-4C4F-AC6C-91274F266FD2}" srcId="{09C7AF79-C54A-448F-BD1F-F2C2F7CB9472}" destId="{6DD17C89-14F6-4573-92DC-64399152B2D7}" srcOrd="4" destOrd="0" parTransId="{F76F7364-D53F-4137-8E45-D1BE38AEAC3B}" sibTransId="{C91A953C-45C8-4E4C-BCA7-1B41D1D5A8AC}"/>
    <dgm:cxn modelId="{0DE46F32-AF2D-4A9E-BA9C-F2293B0EBEA6}" type="presOf" srcId="{6DD17C89-14F6-4573-92DC-64399152B2D7}" destId="{4DF9B40F-0A49-4C5D-99DC-059F4ACDDA5D}" srcOrd="0" destOrd="0" presId="urn:microsoft.com/office/officeart/2005/8/layout/vList5"/>
    <dgm:cxn modelId="{289BBD6C-8598-4DF8-AB06-AD35E5F677D8}" type="presOf" srcId="{FFBDEE3F-66BB-4A04-958F-E5ACDA1B2E43}" destId="{D6679DB1-2038-49FD-A728-A43F3243B50F}" srcOrd="0" destOrd="0" presId="urn:microsoft.com/office/officeart/2005/8/layout/vList5"/>
    <dgm:cxn modelId="{F610EAD2-2D7D-4762-A4C9-65B35FF06A2A}" type="presOf" srcId="{69FF20B3-DDE7-49AE-AECA-6E79721348D2}" destId="{BA8ECCC7-BB28-4C56-9AD1-9B479ABF1FF7}" srcOrd="0" destOrd="0" presId="urn:microsoft.com/office/officeart/2005/8/layout/vList5"/>
    <dgm:cxn modelId="{2EF25097-411B-474C-92FF-26DA00E72AEE}" type="presOf" srcId="{D8DDBC90-BF8E-49EA-AD12-51BEDE129365}" destId="{66585ED1-28F1-47AF-ACED-2D85BDA48E02}" srcOrd="0" destOrd="0" presId="urn:microsoft.com/office/officeart/2005/8/layout/vList5"/>
    <dgm:cxn modelId="{6BD90DD1-02CA-4094-812E-C55DFB6942E5}" type="presOf" srcId="{8C624BD9-88A8-49F6-B059-CBF5414C3A49}" destId="{5737B546-F21B-44E7-A247-ED588E391816}" srcOrd="0" destOrd="0" presId="urn:microsoft.com/office/officeart/2005/8/layout/vList5"/>
    <dgm:cxn modelId="{1BF69199-E7DE-4CCE-8FB1-932D883FD9D0}" type="presOf" srcId="{54BA7871-509B-4A41-B144-D8F73AF6FB38}" destId="{F27A6224-5D4B-4684-BB8D-E6A23BE81569}" srcOrd="0" destOrd="0" presId="urn:microsoft.com/office/officeart/2005/8/layout/vList5"/>
    <dgm:cxn modelId="{FED0047D-90E3-4C05-A96B-597CFCB606CD}" type="presOf" srcId="{29ED3D1D-EF8F-4FEA-ACE5-12EDF6904A17}" destId="{3C9FCD9C-3E53-4D84-90BE-FF842E7D213B}" srcOrd="0" destOrd="0" presId="urn:microsoft.com/office/officeart/2005/8/layout/vList5"/>
    <dgm:cxn modelId="{A36F0837-1CA1-414B-AECB-7904A9F0C779}" srcId="{09C7AF79-C54A-448F-BD1F-F2C2F7CB9472}" destId="{FF0B10BD-A92D-4CC3-BB4E-4E8B0C677ECE}" srcOrd="7" destOrd="0" parTransId="{9B4BAA5A-7661-4C1A-9361-E57646DDE579}" sibTransId="{1E9B3DE0-28C3-4A9C-8773-BFCCA5B01EBD}"/>
    <dgm:cxn modelId="{57CFE661-F059-4B8B-B562-8FA40A60EAE9}" type="presOf" srcId="{09C7AF79-C54A-448F-BD1F-F2C2F7CB9472}" destId="{8D22B75D-E983-4A37-B2F8-E291969B6E8B}" srcOrd="0" destOrd="0" presId="urn:microsoft.com/office/officeart/2005/8/layout/vList5"/>
    <dgm:cxn modelId="{F85B7178-7469-4EB7-9BF1-75AD4B7077EC}" srcId="{09C7AF79-C54A-448F-BD1F-F2C2F7CB9472}" destId="{26C5C8F6-CA17-4D1D-A240-129487045454}" srcOrd="6" destOrd="0" parTransId="{B17CDD03-7A93-40C5-81B3-31B9920CFF6A}" sibTransId="{B696333C-AF2F-428F-A3AF-EA0DAB836347}"/>
    <dgm:cxn modelId="{69430BA5-95E4-44C5-B9FD-95684654CEDB}" srcId="{FFBDEE3F-66BB-4A04-958F-E5ACDA1B2E43}" destId="{A0290851-F04D-457A-B4AE-E7DBF9452405}" srcOrd="0" destOrd="0" parTransId="{7F7631DC-F4E0-45A1-8ED2-DA54E285F0C2}" sibTransId="{8D1A2BE0-5658-458E-B039-72CE9B0DBF44}"/>
    <dgm:cxn modelId="{35C8282C-13C8-46CC-A725-A2FB6CCFE81E}" srcId="{41EE59E4-029B-4B60-AFA6-E7B71A102290}" destId="{8C624BD9-88A8-49F6-B059-CBF5414C3A49}" srcOrd="0" destOrd="0" parTransId="{362D22C2-91B8-4DEF-9B63-84F78764E77C}" sibTransId="{0168A646-F5FE-4165-ABFC-521BB573C5A8}"/>
    <dgm:cxn modelId="{D4672766-4113-4691-B874-B6B52E363E0F}" type="presOf" srcId="{41EE59E4-029B-4B60-AFA6-E7B71A102290}" destId="{F4BF0D74-DBDD-4755-8DE0-8C88E5B787C5}" srcOrd="0" destOrd="0" presId="urn:microsoft.com/office/officeart/2005/8/layout/vList5"/>
    <dgm:cxn modelId="{B0479103-C2A8-40E1-8AEC-FD8CF8264117}" type="presOf" srcId="{FF0B10BD-A92D-4CC3-BB4E-4E8B0C677ECE}" destId="{DC27DC2D-2C73-4AD6-95F1-8EB5D5BD8B74}" srcOrd="0" destOrd="0" presId="urn:microsoft.com/office/officeart/2005/8/layout/vList5"/>
    <dgm:cxn modelId="{14ABF6E4-667E-4957-AE05-7B5CE66577CB}" srcId="{09C7AF79-C54A-448F-BD1F-F2C2F7CB9472}" destId="{41EE59E4-029B-4B60-AFA6-E7B71A102290}" srcOrd="3" destOrd="0" parTransId="{8ECB555E-A4AC-401F-BB2F-3B1CC40E4DA1}" sibTransId="{242895B6-541D-4E26-A872-DBA5B2D73B2C}"/>
    <dgm:cxn modelId="{D965EDC1-6058-4026-994C-6A42E8A1E350}" srcId="{09C7AF79-C54A-448F-BD1F-F2C2F7CB9472}" destId="{29ED3D1D-EF8F-4FEA-ACE5-12EDF6904A17}" srcOrd="1" destOrd="0" parTransId="{5C1989EB-FEFE-47E0-B99F-E9105D323566}" sibTransId="{ED80F6D8-8007-41A0-9DD7-FA02A8301419}"/>
    <dgm:cxn modelId="{7B9F4D91-47B1-4F4D-BA91-92DC2180C71A}" srcId="{29ED3D1D-EF8F-4FEA-ACE5-12EDF6904A17}" destId="{54BA7871-509B-4A41-B144-D8F73AF6FB38}" srcOrd="0" destOrd="0" parTransId="{DE33BE9A-A1B8-4997-B0AB-9F33B1E27DAF}" sibTransId="{69135FAD-79FD-4D70-BE21-60436B7DCF47}"/>
    <dgm:cxn modelId="{6624ED6E-994E-41F0-AE7E-692576C179D1}" type="presOf" srcId="{A0290851-F04D-457A-B4AE-E7DBF9452405}" destId="{F4F8C74E-0869-4688-8AC9-D12EAA2200D0}" srcOrd="0" destOrd="0" presId="urn:microsoft.com/office/officeart/2005/8/layout/vList5"/>
    <dgm:cxn modelId="{1960ECB7-59C6-465F-AB07-10F04E23D5E5}" srcId="{09C7AF79-C54A-448F-BD1F-F2C2F7CB9472}" destId="{FFBDEE3F-66BB-4A04-958F-E5ACDA1B2E43}" srcOrd="0" destOrd="0" parTransId="{8C52E809-C62C-4BED-A508-52B5CB58F332}" sibTransId="{1EFB53A9-BEAD-4606-A0CA-88182BB3803E}"/>
    <dgm:cxn modelId="{CADA5A2D-2099-4D4A-BAF7-5CCF02CF524E}" type="presParOf" srcId="{8D22B75D-E983-4A37-B2F8-E291969B6E8B}" destId="{DB062013-2B28-4BD0-A650-35D4CC4480A2}" srcOrd="0" destOrd="0" presId="urn:microsoft.com/office/officeart/2005/8/layout/vList5"/>
    <dgm:cxn modelId="{5F50E92C-96A4-4228-906A-74146725FBF5}" type="presParOf" srcId="{DB062013-2B28-4BD0-A650-35D4CC4480A2}" destId="{D6679DB1-2038-49FD-A728-A43F3243B50F}" srcOrd="0" destOrd="0" presId="urn:microsoft.com/office/officeart/2005/8/layout/vList5"/>
    <dgm:cxn modelId="{431E2B41-5ADF-489E-A27A-B75AE4029490}" type="presParOf" srcId="{DB062013-2B28-4BD0-A650-35D4CC4480A2}" destId="{F4F8C74E-0869-4688-8AC9-D12EAA2200D0}" srcOrd="1" destOrd="0" presId="urn:microsoft.com/office/officeart/2005/8/layout/vList5"/>
    <dgm:cxn modelId="{7CC3103A-B363-48C3-BF88-27400653F22A}" type="presParOf" srcId="{8D22B75D-E983-4A37-B2F8-E291969B6E8B}" destId="{F5C76B27-A3A8-433D-B091-A7CAE4864060}" srcOrd="1" destOrd="0" presId="urn:microsoft.com/office/officeart/2005/8/layout/vList5"/>
    <dgm:cxn modelId="{47F5DC58-D2C6-40BC-81D2-963F07DCB630}" type="presParOf" srcId="{8D22B75D-E983-4A37-B2F8-E291969B6E8B}" destId="{AD28976C-422D-42E1-9ED7-53BDC0606F16}" srcOrd="2" destOrd="0" presId="urn:microsoft.com/office/officeart/2005/8/layout/vList5"/>
    <dgm:cxn modelId="{4C4C64F7-79DD-4D33-B8E1-7920EDB38596}" type="presParOf" srcId="{AD28976C-422D-42E1-9ED7-53BDC0606F16}" destId="{3C9FCD9C-3E53-4D84-90BE-FF842E7D213B}" srcOrd="0" destOrd="0" presId="urn:microsoft.com/office/officeart/2005/8/layout/vList5"/>
    <dgm:cxn modelId="{5A0676DE-8BD2-4146-82C3-DBD7A4F7908B}" type="presParOf" srcId="{AD28976C-422D-42E1-9ED7-53BDC0606F16}" destId="{F27A6224-5D4B-4684-BB8D-E6A23BE81569}" srcOrd="1" destOrd="0" presId="urn:microsoft.com/office/officeart/2005/8/layout/vList5"/>
    <dgm:cxn modelId="{32691DD7-4771-4920-9476-8048FE43C2DF}" type="presParOf" srcId="{8D22B75D-E983-4A37-B2F8-E291969B6E8B}" destId="{FB8EDCB3-D01F-45CB-AA14-71CE8AD6C2F1}" srcOrd="3" destOrd="0" presId="urn:microsoft.com/office/officeart/2005/8/layout/vList5"/>
    <dgm:cxn modelId="{B8F3331D-F3C4-40C6-88D9-278861F1585F}" type="presParOf" srcId="{8D22B75D-E983-4A37-B2F8-E291969B6E8B}" destId="{F6C9941A-7A10-4A1A-873C-F6AB841277E2}" srcOrd="4" destOrd="0" presId="urn:microsoft.com/office/officeart/2005/8/layout/vList5"/>
    <dgm:cxn modelId="{A9FF425A-A189-4270-B61A-28BAB49E5DAC}" type="presParOf" srcId="{F6C9941A-7A10-4A1A-873C-F6AB841277E2}" destId="{66585ED1-28F1-47AF-ACED-2D85BDA48E02}" srcOrd="0" destOrd="0" presId="urn:microsoft.com/office/officeart/2005/8/layout/vList5"/>
    <dgm:cxn modelId="{1AA2F2B7-504A-4A99-9A9D-4D93979D88F3}" type="presParOf" srcId="{8D22B75D-E983-4A37-B2F8-E291969B6E8B}" destId="{CAB0A2C1-E7E8-41B0-9033-904303829485}" srcOrd="5" destOrd="0" presId="urn:microsoft.com/office/officeart/2005/8/layout/vList5"/>
    <dgm:cxn modelId="{9F6EE22A-C6E7-40BF-B23A-8DD2E5D02C8F}" type="presParOf" srcId="{8D22B75D-E983-4A37-B2F8-E291969B6E8B}" destId="{16448D6A-15D7-4B0C-9AF2-3C7F7974B158}" srcOrd="6" destOrd="0" presId="urn:microsoft.com/office/officeart/2005/8/layout/vList5"/>
    <dgm:cxn modelId="{BAD270A1-F4DC-4BD0-9113-7CFD86E37F28}" type="presParOf" srcId="{16448D6A-15D7-4B0C-9AF2-3C7F7974B158}" destId="{F4BF0D74-DBDD-4755-8DE0-8C88E5B787C5}" srcOrd="0" destOrd="0" presId="urn:microsoft.com/office/officeart/2005/8/layout/vList5"/>
    <dgm:cxn modelId="{745E7129-0EC6-465E-925C-9F58DCC849E7}" type="presParOf" srcId="{16448D6A-15D7-4B0C-9AF2-3C7F7974B158}" destId="{5737B546-F21B-44E7-A247-ED588E391816}" srcOrd="1" destOrd="0" presId="urn:microsoft.com/office/officeart/2005/8/layout/vList5"/>
    <dgm:cxn modelId="{1DE3D39F-0467-43C4-8F8E-02780F0A7EE3}" type="presParOf" srcId="{8D22B75D-E983-4A37-B2F8-E291969B6E8B}" destId="{ABCCA056-6426-48FC-8010-5445977A784D}" srcOrd="7" destOrd="0" presId="urn:microsoft.com/office/officeart/2005/8/layout/vList5"/>
    <dgm:cxn modelId="{970A91D6-EE75-4E85-B33D-7A34CE364FF8}" type="presParOf" srcId="{8D22B75D-E983-4A37-B2F8-E291969B6E8B}" destId="{8806FB03-97D1-4B51-A9B4-586AC2FE7C1D}" srcOrd="8" destOrd="0" presId="urn:microsoft.com/office/officeart/2005/8/layout/vList5"/>
    <dgm:cxn modelId="{848E32B1-972A-4823-AF9B-45D708DE40B0}" type="presParOf" srcId="{8806FB03-97D1-4B51-A9B4-586AC2FE7C1D}" destId="{4DF9B40F-0A49-4C5D-99DC-059F4ACDDA5D}" srcOrd="0" destOrd="0" presId="urn:microsoft.com/office/officeart/2005/8/layout/vList5"/>
    <dgm:cxn modelId="{9D342432-2991-4A6B-9BC9-FCF560333C21}" type="presParOf" srcId="{8D22B75D-E983-4A37-B2F8-E291969B6E8B}" destId="{53EA8E3D-8A98-4E4B-B0E8-5D9B45347A4B}" srcOrd="9" destOrd="0" presId="urn:microsoft.com/office/officeart/2005/8/layout/vList5"/>
    <dgm:cxn modelId="{D333CB4F-105F-4066-9576-E02622A8E67D}" type="presParOf" srcId="{8D22B75D-E983-4A37-B2F8-E291969B6E8B}" destId="{231B2219-EC99-433C-ADC0-299F3031F03B}" srcOrd="10" destOrd="0" presId="urn:microsoft.com/office/officeart/2005/8/layout/vList5"/>
    <dgm:cxn modelId="{C0C01F46-9F40-4D1A-ADE8-9EC133DEFD03}" type="presParOf" srcId="{231B2219-EC99-433C-ADC0-299F3031F03B}" destId="{BA8ECCC7-BB28-4C56-9AD1-9B479ABF1FF7}" srcOrd="0" destOrd="0" presId="urn:microsoft.com/office/officeart/2005/8/layout/vList5"/>
    <dgm:cxn modelId="{9FCA5723-0BDC-4D18-829C-C604552F3E31}" type="presParOf" srcId="{8D22B75D-E983-4A37-B2F8-E291969B6E8B}" destId="{F4981A1B-5C13-4553-987A-1CA0AEAB4CA8}" srcOrd="11" destOrd="0" presId="urn:microsoft.com/office/officeart/2005/8/layout/vList5"/>
    <dgm:cxn modelId="{A2E9305E-59B6-45AF-A2E8-D29D7D617AF1}" type="presParOf" srcId="{8D22B75D-E983-4A37-B2F8-E291969B6E8B}" destId="{4330A90C-7677-4A2A-8128-A2F3D6B9507A}" srcOrd="12" destOrd="0" presId="urn:microsoft.com/office/officeart/2005/8/layout/vList5"/>
    <dgm:cxn modelId="{ADAE952D-11A0-4F15-9B52-54A2835E5AF6}" type="presParOf" srcId="{4330A90C-7677-4A2A-8128-A2F3D6B9507A}" destId="{8FA385D9-6E14-4E50-BD71-1A22F200DB85}" srcOrd="0" destOrd="0" presId="urn:microsoft.com/office/officeart/2005/8/layout/vList5"/>
    <dgm:cxn modelId="{ABB60C45-038B-4444-A8EB-91D7FCFB2471}" type="presParOf" srcId="{8D22B75D-E983-4A37-B2F8-E291969B6E8B}" destId="{EF6FD0C4-51D4-4FB5-8DFF-4458C5D7B385}" srcOrd="13" destOrd="0" presId="urn:microsoft.com/office/officeart/2005/8/layout/vList5"/>
    <dgm:cxn modelId="{58A6F478-3593-4B8E-8DD7-E9CFDA10B9A6}" type="presParOf" srcId="{8D22B75D-E983-4A37-B2F8-E291969B6E8B}" destId="{C5087540-8BAB-4B8E-B191-CC86DCE75B80}" srcOrd="14" destOrd="0" presId="urn:microsoft.com/office/officeart/2005/8/layout/vList5"/>
    <dgm:cxn modelId="{F8867EFA-07CA-4DE5-B366-2904FFE7A81B}" type="presParOf" srcId="{C5087540-8BAB-4B8E-B191-CC86DCE75B80}" destId="{DC27DC2D-2C73-4AD6-95F1-8EB5D5BD8B74}" srcOrd="0"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8C74E-0869-4688-8AC9-D12EAA2200D0}">
      <dsp:nvSpPr>
        <dsp:cNvPr id="0" name=""/>
        <dsp:cNvSpPr/>
      </dsp:nvSpPr>
      <dsp:spPr>
        <a:xfrm rot="5400000">
          <a:off x="1587874" y="-617359"/>
          <a:ext cx="330467"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part_HDB1, part_HDB5</a:t>
          </a:r>
          <a:endParaRPr lang="en-SG" sz="1100" kern="1200" dirty="0"/>
        </a:p>
      </dsp:txBody>
      <dsp:txXfrm rot="-5400000">
        <a:off x="928116" y="58531"/>
        <a:ext cx="1633852" cy="298203"/>
      </dsp:txXfrm>
    </dsp:sp>
    <dsp:sp modelId="{D6679DB1-2038-49FD-A728-A43F3243B50F}">
      <dsp:nvSpPr>
        <dsp:cNvPr id="0" name=""/>
        <dsp:cNvSpPr/>
      </dsp:nvSpPr>
      <dsp:spPr>
        <a:xfrm>
          <a:off x="0" y="1090"/>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1993.01.01</a:t>
          </a:r>
          <a:endParaRPr lang="en-SG" sz="1300" kern="1200" dirty="0"/>
        </a:p>
      </dsp:txBody>
      <dsp:txXfrm>
        <a:off x="20165" y="21255"/>
        <a:ext cx="887786" cy="372753"/>
      </dsp:txXfrm>
    </dsp:sp>
    <dsp:sp modelId="{F27A6224-5D4B-4684-BB8D-E6A23BE81569}">
      <dsp:nvSpPr>
        <dsp:cNvPr id="0" name=""/>
        <dsp:cNvSpPr/>
      </dsp:nvSpPr>
      <dsp:spPr>
        <a:xfrm rot="5400000">
          <a:off x="1587874" y="-183621"/>
          <a:ext cx="330467"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part_HDB1, part_HDB5</a:t>
          </a:r>
          <a:endParaRPr lang="en-SG" sz="1100" kern="1200" dirty="0"/>
        </a:p>
      </dsp:txBody>
      <dsp:txXfrm rot="-5400000">
        <a:off x="928116" y="492269"/>
        <a:ext cx="1633852" cy="298203"/>
      </dsp:txXfrm>
    </dsp:sp>
    <dsp:sp modelId="{3C9FCD9C-3E53-4D84-90BE-FF842E7D213B}">
      <dsp:nvSpPr>
        <dsp:cNvPr id="0" name=""/>
        <dsp:cNvSpPr/>
      </dsp:nvSpPr>
      <dsp:spPr>
        <a:xfrm>
          <a:off x="0" y="434828"/>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1993.01.02</a:t>
          </a:r>
          <a:endParaRPr lang="en-SG" sz="1300" kern="1200" dirty="0"/>
        </a:p>
      </dsp:txBody>
      <dsp:txXfrm>
        <a:off x="20165" y="454993"/>
        <a:ext cx="887786" cy="372753"/>
      </dsp:txXfrm>
    </dsp:sp>
    <dsp:sp modelId="{66585ED1-28F1-47AF-ACED-2D85BDA48E02}">
      <dsp:nvSpPr>
        <dsp:cNvPr id="0" name=""/>
        <dsp:cNvSpPr/>
      </dsp:nvSpPr>
      <dsp:spPr>
        <a:xfrm>
          <a:off x="0" y="868566"/>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a:t>
          </a:r>
          <a:endParaRPr lang="en-SG" sz="1300" kern="1200" dirty="0"/>
        </a:p>
      </dsp:txBody>
      <dsp:txXfrm>
        <a:off x="20165" y="888731"/>
        <a:ext cx="887786" cy="372753"/>
      </dsp:txXfrm>
    </dsp:sp>
    <dsp:sp modelId="{5737B546-F21B-44E7-A247-ED588E391816}">
      <dsp:nvSpPr>
        <dsp:cNvPr id="0" name=""/>
        <dsp:cNvSpPr/>
      </dsp:nvSpPr>
      <dsp:spPr>
        <a:xfrm rot="5400000">
          <a:off x="1587874" y="683854"/>
          <a:ext cx="330467"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part_HDB1, part_HDB5</a:t>
          </a:r>
          <a:endParaRPr lang="en-SG" sz="1100" kern="1200" dirty="0"/>
        </a:p>
      </dsp:txBody>
      <dsp:txXfrm rot="-5400000">
        <a:off x="928116" y="1359744"/>
        <a:ext cx="1633852" cy="298203"/>
      </dsp:txXfrm>
    </dsp:sp>
    <dsp:sp modelId="{F4BF0D74-DBDD-4755-8DE0-8C88E5B787C5}">
      <dsp:nvSpPr>
        <dsp:cNvPr id="0" name=""/>
        <dsp:cNvSpPr/>
      </dsp:nvSpPr>
      <dsp:spPr>
        <a:xfrm>
          <a:off x="0" y="1302304"/>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2016.12.31</a:t>
          </a:r>
          <a:endParaRPr lang="en-SG" sz="1300" kern="1200" dirty="0"/>
        </a:p>
      </dsp:txBody>
      <dsp:txXfrm>
        <a:off x="20165" y="1322469"/>
        <a:ext cx="887786" cy="372753"/>
      </dsp:txXfrm>
    </dsp:sp>
    <dsp:sp modelId="{7481F59A-E992-4FB0-BB1B-231955BEF4C2}">
      <dsp:nvSpPr>
        <dsp:cNvPr id="0" name=""/>
        <dsp:cNvSpPr/>
      </dsp:nvSpPr>
      <dsp:spPr>
        <a:xfrm>
          <a:off x="0" y="1736042"/>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kern="1200" dirty="0" smtClean="0"/>
            <a:t>splay_HDB1</a:t>
          </a:r>
          <a:endParaRPr lang="en-SG" sz="1200" kern="1200" dirty="0"/>
        </a:p>
      </dsp:txBody>
      <dsp:txXfrm>
        <a:off x="20165" y="1756207"/>
        <a:ext cx="887786" cy="372753"/>
      </dsp:txXfrm>
    </dsp:sp>
    <dsp:sp modelId="{4DF9B40F-0A49-4C5D-99DC-059F4ACDDA5D}">
      <dsp:nvSpPr>
        <dsp:cNvPr id="0" name=""/>
        <dsp:cNvSpPr/>
      </dsp:nvSpPr>
      <dsp:spPr>
        <a:xfrm>
          <a:off x="0" y="2169780"/>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kern="1200" dirty="0" smtClean="0"/>
            <a:t>splay_HDB5</a:t>
          </a:r>
          <a:endParaRPr lang="en-SG" sz="1100" kern="1200" dirty="0"/>
        </a:p>
      </dsp:txBody>
      <dsp:txXfrm>
        <a:off x="20165" y="2189945"/>
        <a:ext cx="887786" cy="372753"/>
      </dsp:txXfrm>
    </dsp:sp>
    <dsp:sp modelId="{BA8ECCC7-BB28-4C56-9AD1-9B479ABF1FF7}">
      <dsp:nvSpPr>
        <dsp:cNvPr id="0" name=""/>
        <dsp:cNvSpPr/>
      </dsp:nvSpPr>
      <dsp:spPr>
        <a:xfrm>
          <a:off x="0" y="2603518"/>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flat_HDB1</a:t>
          </a:r>
          <a:endParaRPr lang="en-SG" sz="1300" kern="1200" dirty="0"/>
        </a:p>
      </dsp:txBody>
      <dsp:txXfrm>
        <a:off x="20165" y="2623683"/>
        <a:ext cx="887786" cy="372753"/>
      </dsp:txXfrm>
    </dsp:sp>
    <dsp:sp modelId="{8FA385D9-6E14-4E50-BD71-1A22F200DB85}">
      <dsp:nvSpPr>
        <dsp:cNvPr id="0" name=""/>
        <dsp:cNvSpPr/>
      </dsp:nvSpPr>
      <dsp:spPr>
        <a:xfrm>
          <a:off x="0" y="3037256"/>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symHDB1</a:t>
          </a:r>
          <a:endParaRPr lang="en-SG" sz="1300" kern="1200" dirty="0"/>
        </a:p>
      </dsp:txBody>
      <dsp:txXfrm>
        <a:off x="20165" y="3057421"/>
        <a:ext cx="887786" cy="372753"/>
      </dsp:txXfrm>
    </dsp:sp>
    <dsp:sp modelId="{DC27DC2D-2C73-4AD6-95F1-8EB5D5BD8B74}">
      <dsp:nvSpPr>
        <dsp:cNvPr id="0" name=""/>
        <dsp:cNvSpPr/>
      </dsp:nvSpPr>
      <dsp:spPr>
        <a:xfrm>
          <a:off x="0" y="3470994"/>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symHDB5</a:t>
          </a:r>
          <a:endParaRPr lang="en-SG" sz="1300" kern="1200" dirty="0"/>
        </a:p>
      </dsp:txBody>
      <dsp:txXfrm>
        <a:off x="20165" y="3491159"/>
        <a:ext cx="887786" cy="3727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8C74E-0869-4688-8AC9-D12EAA2200D0}">
      <dsp:nvSpPr>
        <dsp:cNvPr id="0" name=""/>
        <dsp:cNvSpPr/>
      </dsp:nvSpPr>
      <dsp:spPr>
        <a:xfrm rot="5400000">
          <a:off x="1567006" y="-592211"/>
          <a:ext cx="372202"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part_HDB2, part_HDB4</a:t>
          </a:r>
          <a:endParaRPr lang="en-SG" sz="1100" kern="1200" dirty="0"/>
        </a:p>
      </dsp:txBody>
      <dsp:txXfrm rot="-5400000">
        <a:off x="928116" y="64848"/>
        <a:ext cx="1631815" cy="335864"/>
      </dsp:txXfrm>
    </dsp:sp>
    <dsp:sp modelId="{D6679DB1-2038-49FD-A728-A43F3243B50F}">
      <dsp:nvSpPr>
        <dsp:cNvPr id="0" name=""/>
        <dsp:cNvSpPr/>
      </dsp:nvSpPr>
      <dsp:spPr>
        <a:xfrm>
          <a:off x="0" y="154"/>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2002.01.01</a:t>
          </a:r>
          <a:endParaRPr lang="en-SG" sz="1300" kern="1200" dirty="0"/>
        </a:p>
      </dsp:txBody>
      <dsp:txXfrm>
        <a:off x="22712" y="22866"/>
        <a:ext cx="882692" cy="419828"/>
      </dsp:txXfrm>
    </dsp:sp>
    <dsp:sp modelId="{F27A6224-5D4B-4684-BB8D-E6A23BE81569}">
      <dsp:nvSpPr>
        <dsp:cNvPr id="0" name=""/>
        <dsp:cNvSpPr/>
      </dsp:nvSpPr>
      <dsp:spPr>
        <a:xfrm rot="5400000">
          <a:off x="1567006" y="-103696"/>
          <a:ext cx="372202"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part_HDB2, part_HDB4</a:t>
          </a:r>
          <a:endParaRPr lang="en-SG" sz="1100" kern="1200" dirty="0"/>
        </a:p>
      </dsp:txBody>
      <dsp:txXfrm rot="-5400000">
        <a:off x="928116" y="553363"/>
        <a:ext cx="1631815" cy="335864"/>
      </dsp:txXfrm>
    </dsp:sp>
    <dsp:sp modelId="{3C9FCD9C-3E53-4D84-90BE-FF842E7D213B}">
      <dsp:nvSpPr>
        <dsp:cNvPr id="0" name=""/>
        <dsp:cNvSpPr/>
      </dsp:nvSpPr>
      <dsp:spPr>
        <a:xfrm>
          <a:off x="0" y="488669"/>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2002.01.02</a:t>
          </a:r>
          <a:endParaRPr lang="en-SG" sz="1300" kern="1200" dirty="0"/>
        </a:p>
      </dsp:txBody>
      <dsp:txXfrm>
        <a:off x="22712" y="511381"/>
        <a:ext cx="882692" cy="419828"/>
      </dsp:txXfrm>
    </dsp:sp>
    <dsp:sp modelId="{66585ED1-28F1-47AF-ACED-2D85BDA48E02}">
      <dsp:nvSpPr>
        <dsp:cNvPr id="0" name=""/>
        <dsp:cNvSpPr/>
      </dsp:nvSpPr>
      <dsp:spPr>
        <a:xfrm>
          <a:off x="0" y="977184"/>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a:t>
          </a:r>
          <a:endParaRPr lang="en-SG" sz="1300" kern="1200" dirty="0"/>
        </a:p>
      </dsp:txBody>
      <dsp:txXfrm>
        <a:off x="22712" y="999896"/>
        <a:ext cx="882692" cy="419828"/>
      </dsp:txXfrm>
    </dsp:sp>
    <dsp:sp modelId="{5737B546-F21B-44E7-A247-ED588E391816}">
      <dsp:nvSpPr>
        <dsp:cNvPr id="0" name=""/>
        <dsp:cNvSpPr/>
      </dsp:nvSpPr>
      <dsp:spPr>
        <a:xfrm rot="5400000">
          <a:off x="1567006" y="873334"/>
          <a:ext cx="372202"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part_HDB2, part_HDB4</a:t>
          </a:r>
          <a:endParaRPr lang="en-SG" sz="1100" kern="1200" dirty="0"/>
        </a:p>
      </dsp:txBody>
      <dsp:txXfrm rot="-5400000">
        <a:off x="928116" y="1530394"/>
        <a:ext cx="1631815" cy="335864"/>
      </dsp:txXfrm>
    </dsp:sp>
    <dsp:sp modelId="{F4BF0D74-DBDD-4755-8DE0-8C88E5B787C5}">
      <dsp:nvSpPr>
        <dsp:cNvPr id="0" name=""/>
        <dsp:cNvSpPr/>
      </dsp:nvSpPr>
      <dsp:spPr>
        <a:xfrm>
          <a:off x="0" y="1465700"/>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2016.12.31</a:t>
          </a:r>
          <a:endParaRPr lang="en-SG" sz="1300" kern="1200" dirty="0"/>
        </a:p>
      </dsp:txBody>
      <dsp:txXfrm>
        <a:off x="22712" y="1488412"/>
        <a:ext cx="882692" cy="419828"/>
      </dsp:txXfrm>
    </dsp:sp>
    <dsp:sp modelId="{4DF9B40F-0A49-4C5D-99DC-059F4ACDDA5D}">
      <dsp:nvSpPr>
        <dsp:cNvPr id="0" name=""/>
        <dsp:cNvSpPr/>
      </dsp:nvSpPr>
      <dsp:spPr>
        <a:xfrm>
          <a:off x="0" y="1954215"/>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kern="1200" dirty="0" smtClean="0"/>
            <a:t>splay_HDB2</a:t>
          </a:r>
          <a:endParaRPr lang="en-SG" sz="1100" kern="1200" dirty="0"/>
        </a:p>
      </dsp:txBody>
      <dsp:txXfrm>
        <a:off x="22712" y="1976927"/>
        <a:ext cx="882692" cy="419828"/>
      </dsp:txXfrm>
    </dsp:sp>
    <dsp:sp modelId="{BA8ECCC7-BB28-4C56-9AD1-9B479ABF1FF7}">
      <dsp:nvSpPr>
        <dsp:cNvPr id="0" name=""/>
        <dsp:cNvSpPr/>
      </dsp:nvSpPr>
      <dsp:spPr>
        <a:xfrm>
          <a:off x="0" y="2442731"/>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flat_HDB4</a:t>
          </a:r>
          <a:endParaRPr lang="en-SG" sz="1300" kern="1200" dirty="0"/>
        </a:p>
      </dsp:txBody>
      <dsp:txXfrm>
        <a:off x="22712" y="2465443"/>
        <a:ext cx="882692" cy="419828"/>
      </dsp:txXfrm>
    </dsp:sp>
    <dsp:sp modelId="{8FA385D9-6E14-4E50-BD71-1A22F200DB85}">
      <dsp:nvSpPr>
        <dsp:cNvPr id="0" name=""/>
        <dsp:cNvSpPr/>
      </dsp:nvSpPr>
      <dsp:spPr>
        <a:xfrm>
          <a:off x="0" y="2931246"/>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symHDB2</a:t>
          </a:r>
          <a:endParaRPr lang="en-SG" sz="1300" kern="1200" dirty="0"/>
        </a:p>
      </dsp:txBody>
      <dsp:txXfrm>
        <a:off x="22712" y="2953958"/>
        <a:ext cx="882692" cy="419828"/>
      </dsp:txXfrm>
    </dsp:sp>
    <dsp:sp modelId="{DC27DC2D-2C73-4AD6-95F1-8EB5D5BD8B74}">
      <dsp:nvSpPr>
        <dsp:cNvPr id="0" name=""/>
        <dsp:cNvSpPr/>
      </dsp:nvSpPr>
      <dsp:spPr>
        <a:xfrm>
          <a:off x="0" y="3419762"/>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symHDB4</a:t>
          </a:r>
          <a:endParaRPr lang="en-SG" sz="1300" kern="1200" dirty="0"/>
        </a:p>
      </dsp:txBody>
      <dsp:txXfrm>
        <a:off x="22712" y="3442474"/>
        <a:ext cx="882692" cy="4198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8C74E-0869-4688-8AC9-D12EAA2200D0}">
      <dsp:nvSpPr>
        <dsp:cNvPr id="0" name=""/>
        <dsp:cNvSpPr/>
      </dsp:nvSpPr>
      <dsp:spPr>
        <a:xfrm rot="5400000">
          <a:off x="1587874" y="-617359"/>
          <a:ext cx="330467"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part_HDB1, part_HDB5</a:t>
          </a:r>
          <a:endParaRPr lang="en-SG" sz="1100" kern="1200" dirty="0"/>
        </a:p>
      </dsp:txBody>
      <dsp:txXfrm rot="-5400000">
        <a:off x="928116" y="58531"/>
        <a:ext cx="1633852" cy="298203"/>
      </dsp:txXfrm>
    </dsp:sp>
    <dsp:sp modelId="{D6679DB1-2038-49FD-A728-A43F3243B50F}">
      <dsp:nvSpPr>
        <dsp:cNvPr id="0" name=""/>
        <dsp:cNvSpPr/>
      </dsp:nvSpPr>
      <dsp:spPr>
        <a:xfrm>
          <a:off x="0" y="1090"/>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1993.01.01</a:t>
          </a:r>
          <a:endParaRPr lang="en-SG" sz="1300" kern="1200" dirty="0"/>
        </a:p>
      </dsp:txBody>
      <dsp:txXfrm>
        <a:off x="20165" y="21255"/>
        <a:ext cx="887786" cy="372753"/>
      </dsp:txXfrm>
    </dsp:sp>
    <dsp:sp modelId="{F27A6224-5D4B-4684-BB8D-E6A23BE81569}">
      <dsp:nvSpPr>
        <dsp:cNvPr id="0" name=""/>
        <dsp:cNvSpPr/>
      </dsp:nvSpPr>
      <dsp:spPr>
        <a:xfrm rot="5400000">
          <a:off x="1587874" y="-183621"/>
          <a:ext cx="330467"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part_HDB1, part_HDB5</a:t>
          </a:r>
          <a:endParaRPr lang="en-SG" sz="1100" kern="1200" dirty="0"/>
        </a:p>
      </dsp:txBody>
      <dsp:txXfrm rot="-5400000">
        <a:off x="928116" y="492269"/>
        <a:ext cx="1633852" cy="298203"/>
      </dsp:txXfrm>
    </dsp:sp>
    <dsp:sp modelId="{3C9FCD9C-3E53-4D84-90BE-FF842E7D213B}">
      <dsp:nvSpPr>
        <dsp:cNvPr id="0" name=""/>
        <dsp:cNvSpPr/>
      </dsp:nvSpPr>
      <dsp:spPr>
        <a:xfrm>
          <a:off x="0" y="434828"/>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1993.01.02</a:t>
          </a:r>
          <a:endParaRPr lang="en-SG" sz="1300" kern="1200" dirty="0"/>
        </a:p>
      </dsp:txBody>
      <dsp:txXfrm>
        <a:off x="20165" y="454993"/>
        <a:ext cx="887786" cy="372753"/>
      </dsp:txXfrm>
    </dsp:sp>
    <dsp:sp modelId="{66585ED1-28F1-47AF-ACED-2D85BDA48E02}">
      <dsp:nvSpPr>
        <dsp:cNvPr id="0" name=""/>
        <dsp:cNvSpPr/>
      </dsp:nvSpPr>
      <dsp:spPr>
        <a:xfrm>
          <a:off x="0" y="868566"/>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a:t>
          </a:r>
          <a:endParaRPr lang="en-SG" sz="1300" kern="1200" dirty="0"/>
        </a:p>
      </dsp:txBody>
      <dsp:txXfrm>
        <a:off x="20165" y="888731"/>
        <a:ext cx="887786" cy="372753"/>
      </dsp:txXfrm>
    </dsp:sp>
    <dsp:sp modelId="{5737B546-F21B-44E7-A247-ED588E391816}">
      <dsp:nvSpPr>
        <dsp:cNvPr id="0" name=""/>
        <dsp:cNvSpPr/>
      </dsp:nvSpPr>
      <dsp:spPr>
        <a:xfrm rot="5400000">
          <a:off x="1587874" y="683854"/>
          <a:ext cx="330467"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part_HDB1, part_HDB5</a:t>
          </a:r>
          <a:endParaRPr lang="en-SG" sz="1100" kern="1200" dirty="0"/>
        </a:p>
      </dsp:txBody>
      <dsp:txXfrm rot="-5400000">
        <a:off x="928116" y="1359744"/>
        <a:ext cx="1633852" cy="298203"/>
      </dsp:txXfrm>
    </dsp:sp>
    <dsp:sp modelId="{F4BF0D74-DBDD-4755-8DE0-8C88E5B787C5}">
      <dsp:nvSpPr>
        <dsp:cNvPr id="0" name=""/>
        <dsp:cNvSpPr/>
      </dsp:nvSpPr>
      <dsp:spPr>
        <a:xfrm>
          <a:off x="0" y="1302304"/>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2016.12.31</a:t>
          </a:r>
          <a:endParaRPr lang="en-SG" sz="1300" kern="1200" dirty="0"/>
        </a:p>
      </dsp:txBody>
      <dsp:txXfrm>
        <a:off x="20165" y="1322469"/>
        <a:ext cx="887786" cy="372753"/>
      </dsp:txXfrm>
    </dsp:sp>
    <dsp:sp modelId="{7481F59A-E992-4FB0-BB1B-231955BEF4C2}">
      <dsp:nvSpPr>
        <dsp:cNvPr id="0" name=""/>
        <dsp:cNvSpPr/>
      </dsp:nvSpPr>
      <dsp:spPr>
        <a:xfrm>
          <a:off x="0" y="1736042"/>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kern="1200" dirty="0" smtClean="0"/>
            <a:t>splay_HDB1</a:t>
          </a:r>
          <a:endParaRPr lang="en-SG" sz="1200" kern="1200" dirty="0"/>
        </a:p>
      </dsp:txBody>
      <dsp:txXfrm>
        <a:off x="20165" y="1756207"/>
        <a:ext cx="887786" cy="372753"/>
      </dsp:txXfrm>
    </dsp:sp>
    <dsp:sp modelId="{4DF9B40F-0A49-4C5D-99DC-059F4ACDDA5D}">
      <dsp:nvSpPr>
        <dsp:cNvPr id="0" name=""/>
        <dsp:cNvSpPr/>
      </dsp:nvSpPr>
      <dsp:spPr>
        <a:xfrm>
          <a:off x="0" y="2169780"/>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kern="1200" dirty="0" smtClean="0"/>
            <a:t>splay_HDB5</a:t>
          </a:r>
          <a:endParaRPr lang="en-SG" sz="1100" kern="1200" dirty="0"/>
        </a:p>
      </dsp:txBody>
      <dsp:txXfrm>
        <a:off x="20165" y="2189945"/>
        <a:ext cx="887786" cy="372753"/>
      </dsp:txXfrm>
    </dsp:sp>
    <dsp:sp modelId="{BA8ECCC7-BB28-4C56-9AD1-9B479ABF1FF7}">
      <dsp:nvSpPr>
        <dsp:cNvPr id="0" name=""/>
        <dsp:cNvSpPr/>
      </dsp:nvSpPr>
      <dsp:spPr>
        <a:xfrm>
          <a:off x="0" y="2603518"/>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flat_HDB1</a:t>
          </a:r>
          <a:endParaRPr lang="en-SG" sz="1300" kern="1200" dirty="0"/>
        </a:p>
      </dsp:txBody>
      <dsp:txXfrm>
        <a:off x="20165" y="2623683"/>
        <a:ext cx="887786" cy="372753"/>
      </dsp:txXfrm>
    </dsp:sp>
    <dsp:sp modelId="{8FA385D9-6E14-4E50-BD71-1A22F200DB85}">
      <dsp:nvSpPr>
        <dsp:cNvPr id="0" name=""/>
        <dsp:cNvSpPr/>
      </dsp:nvSpPr>
      <dsp:spPr>
        <a:xfrm>
          <a:off x="0" y="3037256"/>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symHDB1</a:t>
          </a:r>
          <a:endParaRPr lang="en-SG" sz="1300" kern="1200" dirty="0"/>
        </a:p>
      </dsp:txBody>
      <dsp:txXfrm>
        <a:off x="20165" y="3057421"/>
        <a:ext cx="887786" cy="372753"/>
      </dsp:txXfrm>
    </dsp:sp>
    <dsp:sp modelId="{DC27DC2D-2C73-4AD6-95F1-8EB5D5BD8B74}">
      <dsp:nvSpPr>
        <dsp:cNvPr id="0" name=""/>
        <dsp:cNvSpPr/>
      </dsp:nvSpPr>
      <dsp:spPr>
        <a:xfrm>
          <a:off x="0" y="3470994"/>
          <a:ext cx="928116" cy="413083"/>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symHDB5</a:t>
          </a:r>
          <a:endParaRPr lang="en-SG" sz="1300" kern="1200" dirty="0"/>
        </a:p>
      </dsp:txBody>
      <dsp:txXfrm>
        <a:off x="20165" y="3491159"/>
        <a:ext cx="887786" cy="3727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8C74E-0869-4688-8AC9-D12EAA2200D0}">
      <dsp:nvSpPr>
        <dsp:cNvPr id="0" name=""/>
        <dsp:cNvSpPr/>
      </dsp:nvSpPr>
      <dsp:spPr>
        <a:xfrm rot="5400000">
          <a:off x="1567006" y="-592211"/>
          <a:ext cx="372202"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part_HDB2, part_HDB4</a:t>
          </a:r>
          <a:endParaRPr lang="en-SG" sz="1100" kern="1200" dirty="0"/>
        </a:p>
      </dsp:txBody>
      <dsp:txXfrm rot="-5400000">
        <a:off x="928116" y="64848"/>
        <a:ext cx="1631815" cy="335864"/>
      </dsp:txXfrm>
    </dsp:sp>
    <dsp:sp modelId="{D6679DB1-2038-49FD-A728-A43F3243B50F}">
      <dsp:nvSpPr>
        <dsp:cNvPr id="0" name=""/>
        <dsp:cNvSpPr/>
      </dsp:nvSpPr>
      <dsp:spPr>
        <a:xfrm>
          <a:off x="0" y="154"/>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2002.01.01</a:t>
          </a:r>
          <a:endParaRPr lang="en-SG" sz="1300" kern="1200" dirty="0"/>
        </a:p>
      </dsp:txBody>
      <dsp:txXfrm>
        <a:off x="22712" y="22866"/>
        <a:ext cx="882692" cy="419828"/>
      </dsp:txXfrm>
    </dsp:sp>
    <dsp:sp modelId="{F27A6224-5D4B-4684-BB8D-E6A23BE81569}">
      <dsp:nvSpPr>
        <dsp:cNvPr id="0" name=""/>
        <dsp:cNvSpPr/>
      </dsp:nvSpPr>
      <dsp:spPr>
        <a:xfrm rot="5400000">
          <a:off x="1567006" y="-103696"/>
          <a:ext cx="372202"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part_HDB2, part_HDB4</a:t>
          </a:r>
          <a:endParaRPr lang="en-SG" sz="1100" kern="1200" dirty="0"/>
        </a:p>
      </dsp:txBody>
      <dsp:txXfrm rot="-5400000">
        <a:off x="928116" y="553363"/>
        <a:ext cx="1631815" cy="335864"/>
      </dsp:txXfrm>
    </dsp:sp>
    <dsp:sp modelId="{3C9FCD9C-3E53-4D84-90BE-FF842E7D213B}">
      <dsp:nvSpPr>
        <dsp:cNvPr id="0" name=""/>
        <dsp:cNvSpPr/>
      </dsp:nvSpPr>
      <dsp:spPr>
        <a:xfrm>
          <a:off x="0" y="488669"/>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2002.01.02</a:t>
          </a:r>
          <a:endParaRPr lang="en-SG" sz="1300" kern="1200" dirty="0"/>
        </a:p>
      </dsp:txBody>
      <dsp:txXfrm>
        <a:off x="22712" y="511381"/>
        <a:ext cx="882692" cy="419828"/>
      </dsp:txXfrm>
    </dsp:sp>
    <dsp:sp modelId="{66585ED1-28F1-47AF-ACED-2D85BDA48E02}">
      <dsp:nvSpPr>
        <dsp:cNvPr id="0" name=""/>
        <dsp:cNvSpPr/>
      </dsp:nvSpPr>
      <dsp:spPr>
        <a:xfrm>
          <a:off x="0" y="977184"/>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a:t>
          </a:r>
          <a:endParaRPr lang="en-SG" sz="1300" kern="1200" dirty="0"/>
        </a:p>
      </dsp:txBody>
      <dsp:txXfrm>
        <a:off x="22712" y="999896"/>
        <a:ext cx="882692" cy="419828"/>
      </dsp:txXfrm>
    </dsp:sp>
    <dsp:sp modelId="{5737B546-F21B-44E7-A247-ED588E391816}">
      <dsp:nvSpPr>
        <dsp:cNvPr id="0" name=""/>
        <dsp:cNvSpPr/>
      </dsp:nvSpPr>
      <dsp:spPr>
        <a:xfrm rot="5400000">
          <a:off x="1567006" y="873334"/>
          <a:ext cx="372202" cy="1649984"/>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smtClean="0"/>
            <a:t> part_HDB2, part_HDB4</a:t>
          </a:r>
          <a:endParaRPr lang="en-SG" sz="1100" kern="1200" dirty="0"/>
        </a:p>
      </dsp:txBody>
      <dsp:txXfrm rot="-5400000">
        <a:off x="928116" y="1530394"/>
        <a:ext cx="1631815" cy="335864"/>
      </dsp:txXfrm>
    </dsp:sp>
    <dsp:sp modelId="{F4BF0D74-DBDD-4755-8DE0-8C88E5B787C5}">
      <dsp:nvSpPr>
        <dsp:cNvPr id="0" name=""/>
        <dsp:cNvSpPr/>
      </dsp:nvSpPr>
      <dsp:spPr>
        <a:xfrm>
          <a:off x="0" y="1465700"/>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2016.12.31</a:t>
          </a:r>
          <a:endParaRPr lang="en-SG" sz="1300" kern="1200" dirty="0"/>
        </a:p>
      </dsp:txBody>
      <dsp:txXfrm>
        <a:off x="22712" y="1488412"/>
        <a:ext cx="882692" cy="419828"/>
      </dsp:txXfrm>
    </dsp:sp>
    <dsp:sp modelId="{4DF9B40F-0A49-4C5D-99DC-059F4ACDDA5D}">
      <dsp:nvSpPr>
        <dsp:cNvPr id="0" name=""/>
        <dsp:cNvSpPr/>
      </dsp:nvSpPr>
      <dsp:spPr>
        <a:xfrm>
          <a:off x="0" y="1954215"/>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22860" rIns="45720" bIns="22860" numCol="1" spcCol="1270" anchor="ctr" anchorCtr="0">
          <a:noAutofit/>
        </a:bodyPr>
        <a:lstStyle/>
        <a:p>
          <a:pPr lvl="0" algn="ctr" defTabSz="533400">
            <a:lnSpc>
              <a:spcPct val="90000"/>
            </a:lnSpc>
            <a:spcBef>
              <a:spcPct val="0"/>
            </a:spcBef>
            <a:spcAft>
              <a:spcPct val="35000"/>
            </a:spcAft>
          </a:pPr>
          <a:r>
            <a:rPr lang="en-US" sz="1200" kern="1200" dirty="0" smtClean="0"/>
            <a:t>splay_HDB2</a:t>
          </a:r>
          <a:endParaRPr lang="en-SG" sz="1100" kern="1200" dirty="0"/>
        </a:p>
      </dsp:txBody>
      <dsp:txXfrm>
        <a:off x="22712" y="1976927"/>
        <a:ext cx="882692" cy="419828"/>
      </dsp:txXfrm>
    </dsp:sp>
    <dsp:sp modelId="{BA8ECCC7-BB28-4C56-9AD1-9B479ABF1FF7}">
      <dsp:nvSpPr>
        <dsp:cNvPr id="0" name=""/>
        <dsp:cNvSpPr/>
      </dsp:nvSpPr>
      <dsp:spPr>
        <a:xfrm>
          <a:off x="0" y="2442731"/>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flat_HDB4</a:t>
          </a:r>
          <a:endParaRPr lang="en-SG" sz="1300" kern="1200" dirty="0"/>
        </a:p>
      </dsp:txBody>
      <dsp:txXfrm>
        <a:off x="22712" y="2465443"/>
        <a:ext cx="882692" cy="419828"/>
      </dsp:txXfrm>
    </dsp:sp>
    <dsp:sp modelId="{8FA385D9-6E14-4E50-BD71-1A22F200DB85}">
      <dsp:nvSpPr>
        <dsp:cNvPr id="0" name=""/>
        <dsp:cNvSpPr/>
      </dsp:nvSpPr>
      <dsp:spPr>
        <a:xfrm>
          <a:off x="0" y="2931246"/>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symHDB2</a:t>
          </a:r>
          <a:endParaRPr lang="en-SG" sz="1300" kern="1200" dirty="0"/>
        </a:p>
      </dsp:txBody>
      <dsp:txXfrm>
        <a:off x="22712" y="2953958"/>
        <a:ext cx="882692" cy="419828"/>
      </dsp:txXfrm>
    </dsp:sp>
    <dsp:sp modelId="{DC27DC2D-2C73-4AD6-95F1-8EB5D5BD8B74}">
      <dsp:nvSpPr>
        <dsp:cNvPr id="0" name=""/>
        <dsp:cNvSpPr/>
      </dsp:nvSpPr>
      <dsp:spPr>
        <a:xfrm>
          <a:off x="0" y="3419762"/>
          <a:ext cx="928116" cy="465252"/>
        </a:xfrm>
        <a:prstGeom prst="roundRect">
          <a:avLst/>
        </a:prstGeom>
        <a:gradFill rotWithShape="0">
          <a:gsLst>
            <a:gs pos="0">
              <a:schemeClr val="accent1">
                <a:hueOff val="0"/>
                <a:satOff val="0"/>
                <a:lumOff val="0"/>
                <a:alphaOff val="0"/>
                <a:tint val="60000"/>
                <a:lumMod val="104000"/>
              </a:schemeClr>
            </a:gs>
            <a:gs pos="100000">
              <a:schemeClr val="accent1">
                <a:hueOff val="0"/>
                <a:satOff val="0"/>
                <a:lumOff val="0"/>
                <a:alphaOff val="0"/>
                <a:tint val="84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24765" rIns="49530" bIns="24765" numCol="1" spcCol="1270" anchor="ctr" anchorCtr="0">
          <a:noAutofit/>
        </a:bodyPr>
        <a:lstStyle/>
        <a:p>
          <a:pPr lvl="0" algn="ctr" defTabSz="577850">
            <a:lnSpc>
              <a:spcPct val="90000"/>
            </a:lnSpc>
            <a:spcBef>
              <a:spcPct val="0"/>
            </a:spcBef>
            <a:spcAft>
              <a:spcPct val="35000"/>
            </a:spcAft>
          </a:pPr>
          <a:r>
            <a:rPr lang="en-US" sz="1300" kern="1200" dirty="0" smtClean="0"/>
            <a:t>symHDB4</a:t>
          </a:r>
          <a:endParaRPr lang="en-SG" sz="1300" kern="1200" dirty="0"/>
        </a:p>
      </dsp:txBody>
      <dsp:txXfrm>
        <a:off x="22712" y="3442474"/>
        <a:ext cx="882692" cy="41982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F3B477-21BD-4D67-8A20-7B59CF98F7A2}" type="datetimeFigureOut">
              <a:rPr lang="en-SG" smtClean="0"/>
              <a:t>28/6/2016</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C479D6-24C1-4708-8CB9-D1B67FA6536D}" type="slidenum">
              <a:rPr lang="en-SG" smtClean="0"/>
              <a:t>‹#›</a:t>
            </a:fld>
            <a:endParaRPr lang="en-SG"/>
          </a:p>
        </p:txBody>
      </p:sp>
    </p:spTree>
    <p:extLst>
      <p:ext uri="{BB962C8B-B14F-4D97-AF65-F5344CB8AC3E}">
        <p14:creationId xmlns:p14="http://schemas.microsoft.com/office/powerpoint/2010/main" val="722425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smtClean="0"/>
              <a:t>My name is Terry, I work for </a:t>
            </a:r>
            <a:r>
              <a:rPr lang="en-SG" dirty="0" err="1" smtClean="0"/>
              <a:t>Schonfeld</a:t>
            </a:r>
            <a:r>
              <a:rPr lang="en-SG" dirty="0" smtClean="0"/>
              <a:t> I'm going to talk a bit about some tools we've been building to make life easier for us (the in-house </a:t>
            </a:r>
            <a:r>
              <a:rPr lang="en-SG" dirty="0" err="1" smtClean="0"/>
              <a:t>kdb</a:t>
            </a:r>
            <a:r>
              <a:rPr lang="en-SG" dirty="0" smtClean="0"/>
              <a:t> development team) and also to make life easier for our </a:t>
            </a:r>
            <a:r>
              <a:rPr lang="en-SG" dirty="0" err="1" smtClean="0"/>
              <a:t>kdb</a:t>
            </a:r>
            <a:r>
              <a:rPr lang="en-SG" dirty="0" smtClean="0"/>
              <a:t> users (traders/quants/PMs) etc. This will not be a code-heavy talk, just some sprinklings of code here and there to illustrate a point</a:t>
            </a:r>
            <a:endParaRPr lang="en-SG" dirty="0"/>
          </a:p>
          <a:p>
            <a:endParaRPr lang="en-US" dirty="0" smtClean="0"/>
          </a:p>
          <a:p>
            <a:r>
              <a:rPr lang="en-US" dirty="0" smtClean="0"/>
              <a:t>This presentation (and these tools) naturally follow on from my colleague </a:t>
            </a:r>
            <a:r>
              <a:rPr lang="en-US" dirty="0" err="1" smtClean="0"/>
              <a:t>Seetarams</a:t>
            </a:r>
            <a:r>
              <a:rPr lang="en-US" dirty="0" smtClean="0"/>
              <a:t> discussion so I want to thank him for setting the stage and saving me a lot of preamble!</a:t>
            </a:r>
          </a:p>
          <a:p>
            <a:endParaRPr lang="en-US" dirty="0"/>
          </a:p>
          <a:p>
            <a:r>
              <a:rPr lang="en-US" dirty="0" smtClean="0"/>
              <a:t>So we are still in the environment established by </a:t>
            </a:r>
            <a:r>
              <a:rPr lang="en-US" dirty="0" err="1" smtClean="0"/>
              <a:t>Seetaram</a:t>
            </a:r>
            <a:r>
              <a:rPr lang="en-US" dirty="0" smtClean="0"/>
              <a:t> where we have many different datasets in separate HDBs and our users can pick-and-choose like an a-la-carte menu to create “virtual” HDBs (using symbolic links). </a:t>
            </a:r>
          </a:p>
          <a:p>
            <a:endParaRPr lang="en-US" dirty="0" smtClean="0"/>
          </a:p>
          <a:p>
            <a:r>
              <a:rPr lang="en-US" dirty="0" smtClean="0"/>
              <a:t>Note that all of these datasets and different HDBs discussed are all “public” datasets, derived from various vendors and loaded and maintained by </a:t>
            </a:r>
            <a:r>
              <a:rPr lang="en-US" dirty="0" err="1" smtClean="0"/>
              <a:t>schonfelds</a:t>
            </a:r>
            <a:r>
              <a:rPr lang="en-US" dirty="0" smtClean="0"/>
              <a:t> in-house </a:t>
            </a:r>
            <a:r>
              <a:rPr lang="en-US" dirty="0" err="1" smtClean="0"/>
              <a:t>kdb</a:t>
            </a:r>
            <a:r>
              <a:rPr lang="en-US" dirty="0" smtClean="0"/>
              <a:t> team. So now what about private datasets, unique to the users and derived by the users? These is where additional tools come into play and what I will discuss today.</a:t>
            </a:r>
            <a:endParaRPr lang="en-US" dirty="0"/>
          </a:p>
          <a:p>
            <a:endParaRPr lang="en-US" dirty="0" smtClean="0"/>
          </a:p>
          <a:p>
            <a:r>
              <a:rPr lang="en-US" dirty="0" smtClean="0"/>
              <a:t>As the titles </a:t>
            </a:r>
            <a:r>
              <a:rPr lang="en-US" dirty="0" err="1" smtClean="0"/>
              <a:t>ays</a:t>
            </a:r>
            <a:r>
              <a:rPr lang="en-US" dirty="0" smtClean="0"/>
              <a:t>, these tools allow for automated data persistence and quality control</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1</a:t>
            </a:fld>
            <a:endParaRPr lang="en-SG"/>
          </a:p>
        </p:txBody>
      </p:sp>
    </p:spTree>
    <p:extLst>
      <p:ext uri="{BB962C8B-B14F-4D97-AF65-F5344CB8AC3E}">
        <p14:creationId xmlns:p14="http://schemas.microsoft.com/office/powerpoint/2010/main" val="811867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although its not really necessary to show the working of the scheduler (its pretty obvious what it does) – nevertheless I had gone through the effort of making a nice diagram so I might as well show it!</a:t>
            </a:r>
          </a:p>
          <a:p>
            <a:endParaRPr lang="en-US" dirty="0"/>
          </a:p>
          <a:p>
            <a:r>
              <a:rPr lang="en-US" dirty="0" smtClean="0"/>
              <a:t>The scheduler for the most part is idle – in a standby or waiting mode.</a:t>
            </a:r>
          </a:p>
          <a:p>
            <a:endParaRPr lang="en-US" dirty="0"/>
          </a:p>
          <a:p>
            <a:r>
              <a:rPr lang="en-US" dirty="0" smtClean="0"/>
              <a:t>As with any </a:t>
            </a:r>
            <a:r>
              <a:rPr lang="en-US" dirty="0" err="1" smtClean="0"/>
              <a:t>kdb</a:t>
            </a:r>
            <a:r>
              <a:rPr lang="en-US" dirty="0" smtClean="0"/>
              <a:t> process, there are effectively two ways to control a flow of events – a timer-based control (.</a:t>
            </a:r>
            <a:r>
              <a:rPr lang="en-US" dirty="0" err="1" smtClean="0"/>
              <a:t>z.ts</a:t>
            </a:r>
            <a:r>
              <a:rPr lang="en-US" dirty="0" smtClean="0"/>
              <a:t>) and a messaging-based (or reactionary) control (.z.pg/.z.ps). The scheduler is no different and utilizes them both to achieve its goal</a:t>
            </a:r>
          </a:p>
          <a:p>
            <a:endParaRPr lang="en-US" dirty="0"/>
          </a:p>
          <a:p>
            <a:r>
              <a:rPr lang="en-US" dirty="0" smtClean="0"/>
              <a:t>Discuss timer-based side:</a:t>
            </a:r>
          </a:p>
          <a:p>
            <a:r>
              <a:rPr lang="en-US" dirty="0" smtClean="0"/>
              <a:t>Note that the scheduler is never “busy” or “waiting” – very lightweight, as it should</a:t>
            </a:r>
          </a:p>
          <a:p>
            <a:endParaRPr lang="en-US" dirty="0"/>
          </a:p>
          <a:p>
            <a:r>
              <a:rPr lang="en-US" dirty="0" smtClean="0"/>
              <a:t>Explain the spawning side:</a:t>
            </a:r>
          </a:p>
          <a:p>
            <a:r>
              <a:rPr lang="en-US" dirty="0" smtClean="0"/>
              <a:t>Note that a “slave” has to “replicate” a users environment – it has to load their custom </a:t>
            </a:r>
            <a:r>
              <a:rPr lang="en-US" dirty="0" err="1" smtClean="0"/>
              <a:t>vdb</a:t>
            </a:r>
            <a:r>
              <a:rPr lang="en-US" dirty="0"/>
              <a:t> </a:t>
            </a:r>
            <a:r>
              <a:rPr lang="en-US" dirty="0" smtClean="0"/>
              <a:t>and initialize in the same way the user does. This ensures that the slave can run the users custom script as it was intended to be run.</a:t>
            </a:r>
          </a:p>
          <a:p>
            <a:endParaRPr lang="en-US" dirty="0"/>
          </a:p>
          <a:p>
            <a:r>
              <a:rPr lang="en-US" dirty="0" smtClean="0"/>
              <a:t>And the scheduler manages all of this for multiple users simultaneously</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10</a:t>
            </a:fld>
            <a:endParaRPr lang="en-SG"/>
          </a:p>
        </p:txBody>
      </p:sp>
    </p:spTree>
    <p:extLst>
      <p:ext uri="{BB962C8B-B14F-4D97-AF65-F5344CB8AC3E}">
        <p14:creationId xmlns:p14="http://schemas.microsoft.com/office/powerpoint/2010/main" val="1485586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Ok, so now we have a safe method for users to write to disk, and they have an automated way of doing so. So from a quantitative point of view everything is good, the data is there, the jobs ran. But from a qualitative point of view – how can a user be sure that the auto-generated data is any good??</a:t>
            </a:r>
          </a:p>
          <a:p>
            <a:endParaRPr lang="en-US" dirty="0"/>
          </a:p>
          <a:p>
            <a:r>
              <a:rPr lang="en-US" dirty="0" smtClean="0"/>
              <a:t>POINT 1.</a:t>
            </a:r>
          </a:p>
          <a:p>
            <a:endParaRPr lang="en-US" dirty="0"/>
          </a:p>
          <a:p>
            <a:r>
              <a:rPr lang="en-US" dirty="0" smtClean="0"/>
              <a:t>POINT 2</a:t>
            </a:r>
          </a:p>
          <a:p>
            <a:endParaRPr lang="en-US" dirty="0"/>
          </a:p>
          <a:p>
            <a:r>
              <a:rPr lang="en-US" dirty="0" smtClean="0"/>
              <a:t>POINT 3</a:t>
            </a:r>
          </a:p>
          <a:p>
            <a:endParaRPr lang="en-US" dirty="0"/>
          </a:p>
          <a:p>
            <a:r>
              <a:rPr lang="en-US" dirty="0" smtClean="0"/>
              <a:t>So now it’s a case of giving the user some peace of mind that what they generated was valid. Or to flag anomalies in the data, or gaps in the data </a:t>
            </a:r>
            <a:r>
              <a:rPr lang="en-US" dirty="0" err="1" smtClean="0"/>
              <a:t>etc</a:t>
            </a:r>
            <a:endParaRPr lang="en-US" dirty="0" smtClean="0"/>
          </a:p>
          <a:p>
            <a:endParaRPr lang="en-US" dirty="0"/>
          </a:p>
          <a:p>
            <a:r>
              <a:rPr lang="en-US" dirty="0" smtClean="0"/>
              <a:t>Again it will mean that the user doesn’t have to check the integrity of the data every day</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11</a:t>
            </a:fld>
            <a:endParaRPr lang="en-SG"/>
          </a:p>
        </p:txBody>
      </p:sp>
    </p:spTree>
    <p:extLst>
      <p:ext uri="{BB962C8B-B14F-4D97-AF65-F5344CB8AC3E}">
        <p14:creationId xmlns:p14="http://schemas.microsoft.com/office/powerpoint/2010/main" val="7957465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framework essentially revolves around a carefully constructed configuration, a small sample of which I’ve shown here.</a:t>
            </a:r>
          </a:p>
          <a:p>
            <a:endParaRPr lang="en-US" dirty="0"/>
          </a:p>
          <a:p>
            <a:r>
              <a:rPr lang="en-US" dirty="0" smtClean="0"/>
              <a:t>Its essentially a functional select statement broken out into configurable components. </a:t>
            </a:r>
          </a:p>
          <a:p>
            <a:r>
              <a:rPr lang="en-US" dirty="0" smtClean="0"/>
              <a:t>Each one is assumed to run “by date” – </a:t>
            </a:r>
            <a:r>
              <a:rPr lang="en-US" dirty="0" err="1" smtClean="0"/>
              <a:t>ie</a:t>
            </a:r>
            <a:r>
              <a:rPr lang="en-US" dirty="0" smtClean="0"/>
              <a:t>. on the latest </a:t>
            </a:r>
            <a:r>
              <a:rPr lang="en-US" smtClean="0"/>
              <a:t>date slice</a:t>
            </a:r>
            <a:endParaRPr lang="en-US" dirty="0"/>
          </a:p>
          <a:p>
            <a:r>
              <a:rPr lang="en-US" dirty="0" smtClean="0"/>
              <a:t>POINT 1.</a:t>
            </a:r>
          </a:p>
          <a:p>
            <a:endParaRPr lang="en-US" dirty="0"/>
          </a:p>
          <a:p>
            <a:r>
              <a:rPr lang="en-US" dirty="0" smtClean="0"/>
              <a:t>And it reads in a pretty select explanatory manner – read them out</a:t>
            </a:r>
          </a:p>
          <a:p>
            <a:endParaRPr lang="en-US" dirty="0"/>
          </a:p>
          <a:p>
            <a:r>
              <a:rPr lang="en-US" dirty="0" smtClean="0"/>
              <a:t>POINT 2 onwards.</a:t>
            </a:r>
          </a:p>
          <a:p>
            <a:endParaRPr lang="en-US" dirty="0"/>
          </a:p>
          <a:p>
            <a:r>
              <a:rPr lang="en-US" dirty="0" smtClean="0"/>
              <a:t>Any number of combinations are possible here, a range of metrics/aggregations, fully customizable where clauses, a range of check </a:t>
            </a:r>
            <a:r>
              <a:rPr lang="en-US" dirty="0" err="1" smtClean="0"/>
              <a:t>functons</a:t>
            </a:r>
            <a:r>
              <a:rPr lang="en-US" dirty="0" smtClean="0"/>
              <a:t>. Sophisticated users can even supply their own lambdas for the metric/aggregation and check function.  </a:t>
            </a:r>
          </a:p>
          <a:p>
            <a:endParaRPr lang="en-US" dirty="0"/>
          </a:p>
          <a:p>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12</a:t>
            </a:fld>
            <a:endParaRPr lang="en-SG"/>
          </a:p>
        </p:txBody>
      </p:sp>
    </p:spTree>
    <p:extLst>
      <p:ext uri="{BB962C8B-B14F-4D97-AF65-F5344CB8AC3E}">
        <p14:creationId xmlns:p14="http://schemas.microsoft.com/office/powerpoint/2010/main" val="1130601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yeah, to wrap it all up – it’s a nice suite of tools to complement our </a:t>
            </a:r>
            <a:r>
              <a:rPr lang="en-US" dirty="0" err="1" smtClean="0"/>
              <a:t>kdb</a:t>
            </a:r>
            <a:r>
              <a:rPr lang="en-US" dirty="0" smtClean="0"/>
              <a:t> offering to our users</a:t>
            </a:r>
          </a:p>
          <a:p>
            <a:endParaRPr lang="en-US" dirty="0"/>
          </a:p>
          <a:p>
            <a:r>
              <a:rPr lang="en-US" dirty="0" smtClean="0"/>
              <a:t>POINTS</a:t>
            </a:r>
          </a:p>
          <a:p>
            <a:endParaRPr lang="en-US" dirty="0"/>
          </a:p>
          <a:p>
            <a:r>
              <a:rPr lang="en-US" dirty="0" smtClean="0"/>
              <a:t>Of course, all of us here know how powerful and useful </a:t>
            </a:r>
            <a:r>
              <a:rPr lang="en-US" dirty="0" err="1" smtClean="0"/>
              <a:t>kdb</a:t>
            </a:r>
            <a:r>
              <a:rPr lang="en-US" dirty="0" smtClean="0"/>
              <a:t> is in the right hands but in reality it’s not always in the right hands! And sometimes we have to guide users into best-practices while still giving them the ability to do what they need to do. </a:t>
            </a:r>
          </a:p>
          <a:p>
            <a:endParaRPr lang="en-US" dirty="0"/>
          </a:p>
          <a:p>
            <a:r>
              <a:rPr lang="en-US" dirty="0" smtClean="0"/>
              <a:t>Finally I’d like to thank you all for your time and I hope you enjoy the weekend! </a:t>
            </a:r>
          </a:p>
        </p:txBody>
      </p:sp>
      <p:sp>
        <p:nvSpPr>
          <p:cNvPr id="4" name="Slide Number Placeholder 3"/>
          <p:cNvSpPr>
            <a:spLocks noGrp="1"/>
          </p:cNvSpPr>
          <p:nvPr>
            <p:ph type="sldNum" sz="quarter" idx="10"/>
          </p:nvPr>
        </p:nvSpPr>
        <p:spPr/>
        <p:txBody>
          <a:bodyPr/>
          <a:lstStyle/>
          <a:p>
            <a:fld id="{42C479D6-24C1-4708-8CB9-D1B67FA6536D}" type="slidenum">
              <a:rPr lang="en-SG" smtClean="0"/>
              <a:t>13</a:t>
            </a:fld>
            <a:endParaRPr lang="en-SG"/>
          </a:p>
        </p:txBody>
      </p:sp>
    </p:spTree>
    <p:extLst>
      <p:ext uri="{BB962C8B-B14F-4D97-AF65-F5344CB8AC3E}">
        <p14:creationId xmlns:p14="http://schemas.microsoft.com/office/powerpoint/2010/main" val="3042836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to give some background detail on the </a:t>
            </a:r>
            <a:r>
              <a:rPr lang="en-US" dirty="0" err="1" smtClean="0"/>
              <a:t>schonfeld</a:t>
            </a:r>
            <a:r>
              <a:rPr lang="en-US" dirty="0" smtClean="0"/>
              <a:t> group</a:t>
            </a:r>
          </a:p>
          <a:p>
            <a:r>
              <a:rPr lang="en-US" dirty="0" smtClean="0"/>
              <a:t>POINT 1, POINT 2</a:t>
            </a:r>
            <a:endParaRPr lang="en-US" dirty="0"/>
          </a:p>
          <a:p>
            <a:r>
              <a:rPr lang="en-US" dirty="0" smtClean="0"/>
              <a:t>In the “direct” scenario we have some sophisticated </a:t>
            </a:r>
            <a:r>
              <a:rPr lang="en-US" dirty="0" err="1" smtClean="0"/>
              <a:t>kdb</a:t>
            </a:r>
            <a:r>
              <a:rPr lang="en-US" dirty="0" smtClean="0"/>
              <a:t> users who will have their own dedicated servers over which they have full autonomy and they will run their own dedicated </a:t>
            </a:r>
            <a:r>
              <a:rPr lang="en-US" dirty="0" err="1" smtClean="0"/>
              <a:t>kdb</a:t>
            </a:r>
            <a:r>
              <a:rPr lang="en-US" dirty="0" smtClean="0"/>
              <a:t> instances </a:t>
            </a:r>
            <a:r>
              <a:rPr lang="en-US" dirty="0" err="1" smtClean="0"/>
              <a:t>etc</a:t>
            </a:r>
            <a:endParaRPr lang="en-US" dirty="0" smtClean="0"/>
          </a:p>
          <a:p>
            <a:endParaRPr lang="en-US" dirty="0"/>
          </a:p>
          <a:p>
            <a:r>
              <a:rPr lang="en-US" dirty="0" smtClean="0"/>
              <a:t>In the “hosted” scenario, </a:t>
            </a:r>
            <a:r>
              <a:rPr lang="en-US" dirty="0" err="1" smtClean="0"/>
              <a:t>schonfeld</a:t>
            </a:r>
            <a:r>
              <a:rPr lang="en-US" dirty="0" smtClean="0"/>
              <a:t> will provide the server and will maintain dedicated </a:t>
            </a:r>
            <a:r>
              <a:rPr lang="en-US" dirty="0" err="1" smtClean="0"/>
              <a:t>kdb</a:t>
            </a:r>
            <a:r>
              <a:rPr lang="en-US" dirty="0" smtClean="0"/>
              <a:t> instances on behalf of the users.</a:t>
            </a:r>
          </a:p>
          <a:p>
            <a:endParaRPr lang="en-US" dirty="0"/>
          </a:p>
          <a:p>
            <a:r>
              <a:rPr lang="en-US" dirty="0" smtClean="0"/>
              <a:t>We have tons of data across the board</a:t>
            </a:r>
          </a:p>
          <a:p>
            <a:r>
              <a:rPr lang="en-US" dirty="0" smtClean="0"/>
              <a:t>POINT 3</a:t>
            </a:r>
            <a:endParaRPr lang="en-US" dirty="0"/>
          </a:p>
          <a:p>
            <a:r>
              <a:rPr lang="en-US" dirty="0" smtClean="0"/>
              <a:t>We have a robust </a:t>
            </a:r>
            <a:r>
              <a:rPr lang="en-US" dirty="0" err="1" smtClean="0"/>
              <a:t>tickerplant</a:t>
            </a:r>
            <a:r>
              <a:rPr lang="en-US" dirty="0" smtClean="0"/>
              <a:t> infrastructure though I won’t be covering that here</a:t>
            </a:r>
          </a:p>
          <a:p>
            <a:r>
              <a:rPr lang="en-US" dirty="0" smtClean="0"/>
              <a:t>POINT 4</a:t>
            </a:r>
            <a:endParaRPr lang="en-US" dirty="0"/>
          </a:p>
          <a:p>
            <a:r>
              <a:rPr lang="en-US" dirty="0" smtClean="0"/>
              <a:t>As I said, lots of data across dev/</a:t>
            </a:r>
            <a:r>
              <a:rPr lang="en-US" dirty="0" err="1" smtClean="0"/>
              <a:t>qa</a:t>
            </a:r>
            <a:r>
              <a:rPr lang="en-US" dirty="0" smtClean="0"/>
              <a:t>/prod environments (including backups for redundancy purposes) </a:t>
            </a:r>
          </a:p>
          <a:p>
            <a:r>
              <a:rPr lang="en-US" dirty="0" smtClean="0"/>
              <a:t>POINT 5</a:t>
            </a:r>
            <a:endParaRPr lang="en-US" dirty="0"/>
          </a:p>
          <a:p>
            <a:r>
              <a:rPr lang="en-US" dirty="0" smtClean="0"/>
              <a:t>As mentioned by </a:t>
            </a:r>
            <a:r>
              <a:rPr lang="en-US" dirty="0" err="1" smtClean="0"/>
              <a:t>Seetaram</a:t>
            </a:r>
            <a:r>
              <a:rPr lang="en-US" dirty="0" smtClean="0"/>
              <a:t>, we try to provide a </a:t>
            </a:r>
            <a:r>
              <a:rPr lang="en-US" dirty="0" err="1" smtClean="0"/>
              <a:t>centrallised</a:t>
            </a:r>
            <a:r>
              <a:rPr lang="en-US" dirty="0" smtClean="0"/>
              <a:t> data-warehouse and research/analytic environment to bring </a:t>
            </a:r>
            <a:r>
              <a:rPr lang="en-US" dirty="0" err="1" smtClean="0"/>
              <a:t>kdbs</a:t>
            </a:r>
            <a:r>
              <a:rPr lang="en-US" dirty="0" smtClean="0"/>
              <a:t> capabilities to our users</a:t>
            </a:r>
          </a:p>
          <a:p>
            <a:r>
              <a:rPr lang="en-US" dirty="0" smtClean="0"/>
              <a:t>POINT 6</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2</a:t>
            </a:fld>
            <a:endParaRPr lang="en-SG"/>
          </a:p>
        </p:txBody>
      </p:sp>
    </p:spTree>
    <p:extLst>
      <p:ext uri="{BB962C8B-B14F-4D97-AF65-F5344CB8AC3E}">
        <p14:creationId xmlns:p14="http://schemas.microsoft.com/office/powerpoint/2010/main" val="1694731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to visualize the current environment, we’ll have something like this.</a:t>
            </a:r>
          </a:p>
          <a:p>
            <a:endParaRPr lang="en-US" dirty="0"/>
          </a:p>
          <a:p>
            <a:r>
              <a:rPr lang="en-US" dirty="0" smtClean="0"/>
              <a:t>We have multiple HDBs each containing a different dataset and (in some cases) each having their own dedicated </a:t>
            </a:r>
            <a:r>
              <a:rPr lang="en-US" dirty="0" err="1" smtClean="0"/>
              <a:t>sym</a:t>
            </a:r>
            <a:r>
              <a:rPr lang="en-US" dirty="0" smtClean="0"/>
              <a:t> file.</a:t>
            </a:r>
          </a:p>
          <a:p>
            <a:endParaRPr lang="en-US" dirty="0"/>
          </a:p>
          <a:p>
            <a:r>
              <a:rPr lang="en-US" dirty="0" smtClean="0"/>
              <a:t>Each user then has their customized “virtual” database formed using symbolic links (though to the users this is transparent).</a:t>
            </a:r>
          </a:p>
          <a:p>
            <a:endParaRPr lang="en-US" dirty="0"/>
          </a:p>
          <a:p>
            <a:r>
              <a:rPr lang="en-US" dirty="0" smtClean="0"/>
              <a:t>Each users </a:t>
            </a:r>
            <a:r>
              <a:rPr lang="en-US" dirty="0" err="1" smtClean="0"/>
              <a:t>vdb</a:t>
            </a:r>
            <a:r>
              <a:rPr lang="en-US" dirty="0" smtClean="0"/>
              <a:t> looks like any </a:t>
            </a:r>
            <a:r>
              <a:rPr lang="en-US" dirty="0" err="1" smtClean="0"/>
              <a:t>kdb</a:t>
            </a:r>
            <a:r>
              <a:rPr lang="en-US" dirty="0" smtClean="0"/>
              <a:t> HDB – containing date directories, splayed tables, flat tables and potentially multiple </a:t>
            </a:r>
            <a:r>
              <a:rPr lang="en-US" dirty="0" err="1" smtClean="0"/>
              <a:t>sym</a:t>
            </a:r>
            <a:r>
              <a:rPr lang="en-US" dirty="0" smtClean="0"/>
              <a:t> files</a:t>
            </a:r>
          </a:p>
          <a:p>
            <a:endParaRPr lang="en-US" dirty="0"/>
          </a:p>
          <a:p>
            <a:r>
              <a:rPr lang="en-US" dirty="0" smtClean="0"/>
              <a:t>As mentioned before, users can mix and match whichever datasets they want.</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3</a:t>
            </a:fld>
            <a:endParaRPr lang="en-SG"/>
          </a:p>
        </p:txBody>
      </p:sp>
    </p:spTree>
    <p:extLst>
      <p:ext uri="{BB962C8B-B14F-4D97-AF65-F5344CB8AC3E}">
        <p14:creationId xmlns:p14="http://schemas.microsoft.com/office/powerpoint/2010/main" val="1800462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what about off-menu items! Private data specific to that user?</a:t>
            </a:r>
          </a:p>
          <a:p>
            <a:endParaRPr lang="en-US" dirty="0"/>
          </a:p>
          <a:p>
            <a:r>
              <a:rPr lang="en-US" dirty="0" smtClean="0"/>
              <a:t>We see three challenges:</a:t>
            </a:r>
          </a:p>
          <a:p>
            <a:r>
              <a:rPr lang="en-US" dirty="0" smtClean="0"/>
              <a:t>POINT 1</a:t>
            </a:r>
            <a:endParaRPr lang="en-US" dirty="0"/>
          </a:p>
          <a:p>
            <a:r>
              <a:rPr lang="en-US" dirty="0" smtClean="0"/>
              <a:t>Essentially it amounts to: how can a user do more than just consume public datasets.</a:t>
            </a:r>
          </a:p>
          <a:p>
            <a:endParaRPr lang="en-US" dirty="0"/>
          </a:p>
          <a:p>
            <a:r>
              <a:rPr lang="en-US" dirty="0" smtClean="0"/>
              <a:t>Well obviously this can be done and must naturally must be done in such a way that:</a:t>
            </a:r>
          </a:p>
          <a:p>
            <a:r>
              <a:rPr lang="en-US" dirty="0" smtClean="0"/>
              <a:t>POINT 2</a:t>
            </a:r>
            <a:endParaRPr lang="en-US" dirty="0"/>
          </a:p>
          <a:p>
            <a:r>
              <a:rPr lang="en-US" dirty="0" smtClean="0"/>
              <a:t>In some ways we’re trying to wrestle some control and responsibility away from an in-house development team of </a:t>
            </a:r>
            <a:r>
              <a:rPr lang="en-US" dirty="0" err="1" smtClean="0"/>
              <a:t>kdb</a:t>
            </a:r>
            <a:r>
              <a:rPr lang="en-US" dirty="0" smtClean="0"/>
              <a:t> experts to instead give it to the user (who can have varying degrees of knowledge of </a:t>
            </a:r>
            <a:r>
              <a:rPr lang="en-US" dirty="0" err="1" smtClean="0"/>
              <a:t>kdb</a:t>
            </a:r>
            <a:r>
              <a:rPr lang="en-US" dirty="0" smtClean="0"/>
              <a:t>) </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4</a:t>
            </a:fld>
            <a:endParaRPr lang="en-SG"/>
          </a:p>
        </p:txBody>
      </p:sp>
    </p:spTree>
    <p:extLst>
      <p:ext uri="{BB962C8B-B14F-4D97-AF65-F5344CB8AC3E}">
        <p14:creationId xmlns:p14="http://schemas.microsoft.com/office/powerpoint/2010/main" val="2808463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 if we go back to the environment diagram</a:t>
            </a:r>
          </a:p>
          <a:p>
            <a:endParaRPr lang="en-US" dirty="0"/>
          </a:p>
          <a:p>
            <a:r>
              <a:rPr lang="en-US" dirty="0" smtClean="0"/>
              <a:t>And lets just concentrate on a single user</a:t>
            </a:r>
          </a:p>
          <a:p>
            <a:endParaRPr lang="en-US" dirty="0"/>
          </a:p>
          <a:p>
            <a:r>
              <a:rPr lang="en-US" dirty="0" smtClean="0"/>
              <a:t>We needed to design a system whereby there can be a fully private and access-controlled HDB dedicated for this user</a:t>
            </a:r>
          </a:p>
          <a:p>
            <a:endParaRPr lang="en-US" dirty="0"/>
          </a:p>
          <a:p>
            <a:r>
              <a:rPr lang="en-US" dirty="0" smtClean="0"/>
              <a:t>And that tables added to this private HDB can in turn be added to the virtual DB using symbolic links</a:t>
            </a:r>
          </a:p>
          <a:p>
            <a:endParaRPr lang="en-US" dirty="0"/>
          </a:p>
          <a:p>
            <a:r>
              <a:rPr lang="en-US" dirty="0" smtClean="0"/>
              <a:t>So that the users virtual DB becomes a combination of public and private data.</a:t>
            </a:r>
          </a:p>
          <a:p>
            <a:endParaRPr lang="en-US" dirty="0"/>
          </a:p>
          <a:p>
            <a:r>
              <a:rPr lang="en-US" dirty="0" smtClean="0"/>
              <a:t>And we want this to be done under the covers in an automated manner (i.e. we don’t want to have to create all of the symbolic links manually)</a:t>
            </a:r>
          </a:p>
          <a:p>
            <a:endParaRPr lang="en-US" dirty="0"/>
          </a:p>
          <a:p>
            <a:r>
              <a:rPr lang="en-US" dirty="0" smtClean="0"/>
              <a:t>And of course we have to protect the public data from being altered or overwritten and protect the </a:t>
            </a:r>
            <a:r>
              <a:rPr lang="en-US" dirty="0" err="1" smtClean="0"/>
              <a:t>sym</a:t>
            </a:r>
            <a:r>
              <a:rPr lang="en-US" dirty="0" smtClean="0"/>
              <a:t> file(s)</a:t>
            </a:r>
          </a:p>
          <a:p>
            <a:endParaRPr lang="en-US" dirty="0"/>
          </a:p>
          <a:p>
            <a:r>
              <a:rPr lang="en-US" dirty="0" smtClean="0"/>
              <a:t>And this is where a persistence API comes in</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5</a:t>
            </a:fld>
            <a:endParaRPr lang="en-SG"/>
          </a:p>
        </p:txBody>
      </p:sp>
    </p:spTree>
    <p:extLst>
      <p:ext uri="{BB962C8B-B14F-4D97-AF65-F5344CB8AC3E}">
        <p14:creationId xmlns:p14="http://schemas.microsoft.com/office/powerpoint/2010/main" val="770136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persistence API attempts to make it safe for a user to persist data in what is a production environment.</a:t>
            </a:r>
          </a:p>
          <a:p>
            <a:endParaRPr lang="en-US" dirty="0"/>
          </a:p>
          <a:p>
            <a:r>
              <a:rPr lang="en-US" dirty="0" smtClean="0"/>
              <a:t>The API is a suite of functions of which  there are two main ones – one for adding data and one for removing data. </a:t>
            </a:r>
          </a:p>
          <a:p>
            <a:r>
              <a:rPr lang="en-US" dirty="0" smtClean="0"/>
              <a:t>POINT 1</a:t>
            </a:r>
            <a:endParaRPr lang="en-US" dirty="0"/>
          </a:p>
          <a:p>
            <a:r>
              <a:rPr lang="en-US" dirty="0" smtClean="0"/>
              <a:t>The “save” function takes a dictionary input where the user specifies certain rules for how the data is to be persisted.</a:t>
            </a:r>
          </a:p>
          <a:p>
            <a:endParaRPr lang="en-US" dirty="0"/>
          </a:p>
          <a:p>
            <a:r>
              <a:rPr lang="en-US" dirty="0" smtClean="0"/>
              <a:t>The idea is that they have a script which does some magic to create a table, and then they use a command like this to save it.</a:t>
            </a:r>
          </a:p>
          <a:p>
            <a:endParaRPr lang="en-US" dirty="0"/>
          </a:p>
          <a:p>
            <a:r>
              <a:rPr lang="en-US" dirty="0" smtClean="0"/>
              <a:t>So they specify the table containing the data………..</a:t>
            </a:r>
          </a:p>
          <a:p>
            <a:r>
              <a:rPr lang="en-US" dirty="0" smtClean="0"/>
              <a:t>POINT 2</a:t>
            </a:r>
            <a:endParaRPr lang="en-US" dirty="0"/>
          </a:p>
          <a:p>
            <a:r>
              <a:rPr lang="en-US" dirty="0" smtClean="0"/>
              <a:t>The function then does a lot of work under the covers to persist and generate symbolic links if necessary</a:t>
            </a:r>
          </a:p>
          <a:p>
            <a:r>
              <a:rPr lang="en-US" dirty="0" smtClean="0"/>
              <a:t>POINT 3</a:t>
            </a:r>
            <a:endParaRPr lang="en-US" dirty="0"/>
          </a:p>
          <a:p>
            <a:r>
              <a:rPr lang="en-US" dirty="0" smtClean="0"/>
              <a:t>Now, given that we are potentially playing with fire here (giving this control and freedom to non-expert users) we must built a lot of checks into the API…..</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6</a:t>
            </a:fld>
            <a:endParaRPr lang="en-SG"/>
          </a:p>
        </p:txBody>
      </p:sp>
    </p:spTree>
    <p:extLst>
      <p:ext uri="{BB962C8B-B14F-4D97-AF65-F5344CB8AC3E}">
        <p14:creationId xmlns:p14="http://schemas.microsoft.com/office/powerpoint/2010/main" val="2017814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this is to give an idea of the kind of careful checks must be performed on each request. This is not all of it, just a subset to get the idea across.</a:t>
            </a:r>
          </a:p>
          <a:p>
            <a:endParaRPr lang="en-US" dirty="0"/>
          </a:p>
          <a:p>
            <a:r>
              <a:rPr lang="en-US" dirty="0" smtClean="0"/>
              <a:t>If you remember, our function input is a dictionary and having the dictionary input allows us a bit more flexibility in terms of controlling and vetting that input. </a:t>
            </a:r>
          </a:p>
          <a:p>
            <a:endParaRPr lang="en-US" dirty="0"/>
          </a:p>
          <a:p>
            <a:r>
              <a:rPr lang="en-US" dirty="0" smtClean="0"/>
              <a:t>For example, we can specify certain inputs as being mandatory – we need to be passed an in-memory table to be saved, we need to know the name to save it as and we need to know whether it is to be date-partitioned, splayed or flat. </a:t>
            </a:r>
          </a:p>
          <a:p>
            <a:endParaRPr lang="en-US" dirty="0"/>
          </a:p>
          <a:p>
            <a:r>
              <a:rPr lang="en-US" dirty="0" smtClean="0"/>
              <a:t>We can also then specify optional inputs which may or may not be in the input dictionary. What date slice to put the data in, whether to </a:t>
            </a:r>
            <a:r>
              <a:rPr lang="en-US" dirty="0" err="1" smtClean="0"/>
              <a:t>upsert</a:t>
            </a:r>
            <a:r>
              <a:rPr lang="en-US" dirty="0" smtClean="0"/>
              <a:t> on disk or set, what attributes to use etc. We can provide defaults for these optional inputs because we may not get them. </a:t>
            </a:r>
          </a:p>
          <a:p>
            <a:endParaRPr lang="en-US" dirty="0"/>
          </a:p>
          <a:p>
            <a:r>
              <a:rPr lang="en-US" dirty="0" smtClean="0"/>
              <a:t>We can similarly specify hardcoded limits for flats and splays.</a:t>
            </a:r>
          </a:p>
          <a:p>
            <a:endParaRPr lang="en-US" dirty="0"/>
          </a:p>
          <a:p>
            <a:r>
              <a:rPr lang="en-US" dirty="0" smtClean="0"/>
              <a:t>We proceed to vet the inputs </a:t>
            </a:r>
          </a:p>
          <a:p>
            <a:r>
              <a:rPr lang="en-US" dirty="0" smtClean="0"/>
              <a:t>If the dictionary passes all of these checks then it proceeds to write to disk</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7</a:t>
            </a:fld>
            <a:endParaRPr lang="en-SG"/>
          </a:p>
        </p:txBody>
      </p:sp>
    </p:spTree>
    <p:extLst>
      <p:ext uri="{BB962C8B-B14F-4D97-AF65-F5344CB8AC3E}">
        <p14:creationId xmlns:p14="http://schemas.microsoft.com/office/powerpoint/2010/main" val="1328351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we come to the second of three tools and this arises from the next logical step….</a:t>
            </a:r>
          </a:p>
          <a:p>
            <a:r>
              <a:rPr lang="en-US" dirty="0" smtClean="0"/>
              <a:t>POINT 1</a:t>
            </a:r>
            <a:endParaRPr lang="en-US" dirty="0"/>
          </a:p>
          <a:p>
            <a:r>
              <a:rPr lang="en-US" dirty="0" smtClean="0"/>
              <a:t>So a user can use the persistence API in a manual fashion – they load the API and then use the “save” function on demand. But what about automation?</a:t>
            </a:r>
          </a:p>
          <a:p>
            <a:r>
              <a:rPr lang="en-US" dirty="0" smtClean="0"/>
              <a:t>POINT 2, BUT</a:t>
            </a:r>
            <a:endParaRPr lang="en-US" dirty="0"/>
          </a:p>
          <a:p>
            <a:r>
              <a:rPr lang="en-US" dirty="0" smtClean="0"/>
              <a:t>Very often the “hosted” users don’t have access to the server and so they can’t for example just set a </a:t>
            </a:r>
            <a:r>
              <a:rPr lang="en-US" dirty="0" err="1" smtClean="0"/>
              <a:t>cron</a:t>
            </a:r>
            <a:r>
              <a:rPr lang="en-US" dirty="0" smtClean="0"/>
              <a:t> job to run a script overnight. </a:t>
            </a:r>
          </a:p>
          <a:p>
            <a:endParaRPr lang="en-US" dirty="0"/>
          </a:p>
          <a:p>
            <a:r>
              <a:rPr lang="en-US" dirty="0" smtClean="0"/>
              <a:t>So we need a tool to give them this capability. </a:t>
            </a:r>
          </a:p>
          <a:p>
            <a:r>
              <a:rPr lang="en-US" dirty="0" smtClean="0"/>
              <a:t>POINT 3, 4</a:t>
            </a:r>
            <a:endParaRPr lang="en-US" dirty="0"/>
          </a:p>
          <a:p>
            <a:r>
              <a:rPr lang="en-US" dirty="0" smtClean="0"/>
              <a:t>So our solution is to have a master </a:t>
            </a:r>
            <a:r>
              <a:rPr lang="en-US" dirty="0" err="1" smtClean="0"/>
              <a:t>kdb</a:t>
            </a:r>
            <a:r>
              <a:rPr lang="en-US" dirty="0" smtClean="0"/>
              <a:t> process (controlled by the </a:t>
            </a:r>
            <a:r>
              <a:rPr lang="en-US" dirty="0" err="1" smtClean="0"/>
              <a:t>kdb</a:t>
            </a:r>
            <a:r>
              <a:rPr lang="en-US" dirty="0" smtClean="0"/>
              <a:t> dev team) running 24/7 which loads schedules for each user and is capable of </a:t>
            </a:r>
            <a:r>
              <a:rPr lang="en-US" dirty="0" err="1" smtClean="0"/>
              <a:t>spawing</a:t>
            </a:r>
            <a:r>
              <a:rPr lang="en-US" dirty="0" smtClean="0"/>
              <a:t> slave </a:t>
            </a:r>
            <a:r>
              <a:rPr lang="en-US" dirty="0" err="1" smtClean="0"/>
              <a:t>kdb</a:t>
            </a:r>
            <a:r>
              <a:rPr lang="en-US" dirty="0" smtClean="0"/>
              <a:t> processes to run scripts and utilize the persistence API.</a:t>
            </a:r>
          </a:p>
          <a:p>
            <a:endParaRPr lang="en-US" dirty="0"/>
          </a:p>
          <a:p>
            <a:r>
              <a:rPr lang="en-US" dirty="0" smtClean="0"/>
              <a:t>This means much less manual and on-demand requests, simplifying the user experience </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8</a:t>
            </a:fld>
            <a:endParaRPr lang="en-SG"/>
          </a:p>
        </p:txBody>
      </p:sp>
    </p:spTree>
    <p:extLst>
      <p:ext uri="{BB962C8B-B14F-4D97-AF65-F5344CB8AC3E}">
        <p14:creationId xmlns:p14="http://schemas.microsoft.com/office/powerpoint/2010/main" val="2865758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workings of the scheduler (from a users point of view) is simple and straight-forward. </a:t>
            </a:r>
          </a:p>
          <a:p>
            <a:r>
              <a:rPr lang="en-US" dirty="0" smtClean="0"/>
              <a:t>POINT 1</a:t>
            </a:r>
          </a:p>
          <a:p>
            <a:r>
              <a:rPr lang="en-US" dirty="0" smtClean="0"/>
              <a:t>The user has a dedicated “</a:t>
            </a:r>
            <a:r>
              <a:rPr lang="en-US" dirty="0" err="1" smtClean="0"/>
              <a:t>filedrop</a:t>
            </a:r>
            <a:r>
              <a:rPr lang="en-US" dirty="0" smtClean="0"/>
              <a:t>” directory (NFS mount) where they maintain a text-based </a:t>
            </a:r>
            <a:r>
              <a:rPr lang="en-US" dirty="0" err="1" smtClean="0"/>
              <a:t>config</a:t>
            </a:r>
            <a:r>
              <a:rPr lang="en-US" dirty="0" smtClean="0"/>
              <a:t> file of script names and </a:t>
            </a:r>
            <a:r>
              <a:rPr lang="en-US" dirty="0" err="1" smtClean="0"/>
              <a:t>cron</a:t>
            </a:r>
            <a:r>
              <a:rPr lang="en-US" dirty="0" smtClean="0"/>
              <a:t>-style schedules. </a:t>
            </a:r>
          </a:p>
          <a:p>
            <a:r>
              <a:rPr lang="en-US" dirty="0" smtClean="0"/>
              <a:t>POINT 2</a:t>
            </a:r>
            <a:endParaRPr lang="en-US" dirty="0"/>
          </a:p>
          <a:p>
            <a:r>
              <a:rPr lang="en-US" dirty="0" smtClean="0"/>
              <a:t>This file is constantly polled by the master scheduler which reads in the </a:t>
            </a:r>
            <a:r>
              <a:rPr lang="en-US" dirty="0" err="1" smtClean="0"/>
              <a:t>cron</a:t>
            </a:r>
            <a:r>
              <a:rPr lang="en-US" dirty="0" smtClean="0"/>
              <a:t> command as a string, and using the beauty of </a:t>
            </a:r>
            <a:r>
              <a:rPr lang="en-US" dirty="0" err="1" smtClean="0"/>
              <a:t>kdb</a:t>
            </a:r>
            <a:r>
              <a:rPr lang="en-US" dirty="0" smtClean="0"/>
              <a:t> it parses the </a:t>
            </a:r>
            <a:r>
              <a:rPr lang="en-US" dirty="0" err="1" smtClean="0"/>
              <a:t>cron</a:t>
            </a:r>
            <a:r>
              <a:rPr lang="en-US" dirty="0" smtClean="0"/>
              <a:t> command into a list of future timestamps. </a:t>
            </a:r>
          </a:p>
          <a:p>
            <a:r>
              <a:rPr lang="en-US" dirty="0" smtClean="0"/>
              <a:t>POINT 3</a:t>
            </a:r>
            <a:endParaRPr lang="en-US" dirty="0"/>
          </a:p>
          <a:p>
            <a:r>
              <a:rPr lang="en-US" dirty="0" smtClean="0"/>
              <a:t>The master scheduler checks these timestamps on a timer to see if anything needs to be run</a:t>
            </a:r>
          </a:p>
          <a:p>
            <a:r>
              <a:rPr lang="en-US" dirty="0" smtClean="0"/>
              <a:t>POINT 4</a:t>
            </a:r>
            <a:endParaRPr lang="en-US" dirty="0"/>
          </a:p>
          <a:p>
            <a:r>
              <a:rPr lang="en-US" dirty="0" smtClean="0"/>
              <a:t>The user then simply drops their q script (which is assumed to have well-formed persistence API requests) into their </a:t>
            </a:r>
            <a:r>
              <a:rPr lang="en-US" dirty="0" err="1" smtClean="0"/>
              <a:t>filedrop</a:t>
            </a:r>
            <a:r>
              <a:rPr lang="en-US" dirty="0" smtClean="0"/>
              <a:t> directory and the scheduler does the rest</a:t>
            </a:r>
          </a:p>
          <a:p>
            <a:r>
              <a:rPr lang="en-US" dirty="0" smtClean="0"/>
              <a:t>POINT 5,6</a:t>
            </a:r>
            <a:endParaRPr lang="en-US" dirty="0"/>
          </a:p>
          <a:p>
            <a:r>
              <a:rPr lang="en-US" dirty="0" smtClean="0"/>
              <a:t>We built a </a:t>
            </a:r>
            <a:r>
              <a:rPr lang="en-US" dirty="0" err="1" smtClean="0"/>
              <a:t>websocket</a:t>
            </a:r>
            <a:r>
              <a:rPr lang="en-US" dirty="0" smtClean="0"/>
              <a:t>-based </a:t>
            </a:r>
            <a:r>
              <a:rPr lang="en-US" dirty="0" err="1" smtClean="0"/>
              <a:t>gui</a:t>
            </a:r>
            <a:r>
              <a:rPr lang="en-US" dirty="0" smtClean="0"/>
              <a:t> for displaying results. This will show success/fail, start time, end time, duration, and a clickable button to display the </a:t>
            </a:r>
            <a:r>
              <a:rPr lang="en-US" dirty="0" err="1" smtClean="0"/>
              <a:t>stdout</a:t>
            </a:r>
            <a:r>
              <a:rPr lang="en-US" dirty="0" smtClean="0"/>
              <a:t> log</a:t>
            </a:r>
            <a:endParaRPr lang="en-SG" dirty="0"/>
          </a:p>
        </p:txBody>
      </p:sp>
      <p:sp>
        <p:nvSpPr>
          <p:cNvPr id="4" name="Slide Number Placeholder 3"/>
          <p:cNvSpPr>
            <a:spLocks noGrp="1"/>
          </p:cNvSpPr>
          <p:nvPr>
            <p:ph type="sldNum" sz="quarter" idx="10"/>
          </p:nvPr>
        </p:nvSpPr>
        <p:spPr/>
        <p:txBody>
          <a:bodyPr/>
          <a:lstStyle/>
          <a:p>
            <a:fld id="{42C479D6-24C1-4708-8CB9-D1B67FA6536D}" type="slidenum">
              <a:rPr lang="en-SG" smtClean="0"/>
              <a:t>9</a:t>
            </a:fld>
            <a:endParaRPr lang="en-SG"/>
          </a:p>
        </p:txBody>
      </p:sp>
    </p:spTree>
    <p:extLst>
      <p:ext uri="{BB962C8B-B14F-4D97-AF65-F5344CB8AC3E}">
        <p14:creationId xmlns:p14="http://schemas.microsoft.com/office/powerpoint/2010/main" val="2480675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6/28/2016</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25700" y="1380068"/>
            <a:ext cx="9077323" cy="2616199"/>
          </a:xfrm>
        </p:spPr>
        <p:txBody>
          <a:bodyPr>
            <a:normAutofit fontScale="90000"/>
          </a:bodyPr>
          <a:lstStyle/>
          <a:p>
            <a:r>
              <a:rPr lang="en-US" dirty="0" smtClean="0"/>
              <a:t>Tools for Automated Data-Persistence and Quality Control</a:t>
            </a:r>
            <a:endParaRPr lang="en-SG" dirty="0"/>
          </a:p>
        </p:txBody>
      </p:sp>
      <p:sp>
        <p:nvSpPr>
          <p:cNvPr id="3" name="Subtitle 2"/>
          <p:cNvSpPr>
            <a:spLocks noGrp="1"/>
          </p:cNvSpPr>
          <p:nvPr>
            <p:ph type="subTitle" idx="1"/>
          </p:nvPr>
        </p:nvSpPr>
        <p:spPr/>
        <p:txBody>
          <a:bodyPr/>
          <a:lstStyle/>
          <a:p>
            <a:r>
              <a:rPr lang="en-US" dirty="0" smtClean="0"/>
              <a:t>Terry Lynch, KxCon2016</a:t>
            </a:r>
          </a:p>
          <a:p>
            <a:r>
              <a:rPr lang="en-US" dirty="0" smtClean="0"/>
              <a:t>May 20</a:t>
            </a:r>
            <a:r>
              <a:rPr lang="en-US" baseline="30000" dirty="0" smtClean="0"/>
              <a:t>th</a:t>
            </a:r>
            <a:r>
              <a:rPr lang="en-US" dirty="0" smtClean="0"/>
              <a:t> 2016</a:t>
            </a:r>
            <a:endParaRPr lang="en-S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7471" y="5169868"/>
            <a:ext cx="6225551" cy="1235028"/>
          </a:xfrm>
          <a:prstGeom prst="rect">
            <a:avLst/>
          </a:prstGeom>
        </p:spPr>
      </p:pic>
    </p:spTree>
    <p:extLst>
      <p:ext uri="{BB962C8B-B14F-4D97-AF65-F5344CB8AC3E}">
        <p14:creationId xmlns:p14="http://schemas.microsoft.com/office/powerpoint/2010/main" val="81043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011" y="393701"/>
            <a:ext cx="10018713" cy="660400"/>
          </a:xfrm>
        </p:spPr>
        <p:txBody>
          <a:bodyPr>
            <a:normAutofit fontScale="90000"/>
          </a:bodyPr>
          <a:lstStyle/>
          <a:p>
            <a:r>
              <a:rPr lang="en-US" dirty="0" smtClean="0"/>
              <a:t>The automated scheduler – flow of events</a:t>
            </a:r>
            <a:endParaRPr lang="en-SG"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3862" y="1346201"/>
            <a:ext cx="8602275" cy="530616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96061" y="393701"/>
            <a:ext cx="580151" cy="652670"/>
          </a:xfrm>
          <a:prstGeom prst="rect">
            <a:avLst/>
          </a:prstGeom>
        </p:spPr>
      </p:pic>
    </p:spTree>
    <p:extLst>
      <p:ext uri="{BB962C8B-B14F-4D97-AF65-F5344CB8AC3E}">
        <p14:creationId xmlns:p14="http://schemas.microsoft.com/office/powerpoint/2010/main" val="2556529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673100"/>
          </a:xfrm>
        </p:spPr>
        <p:txBody>
          <a:bodyPr>
            <a:normAutofit fontScale="90000"/>
          </a:bodyPr>
          <a:lstStyle/>
          <a:p>
            <a:r>
              <a:rPr lang="en-US" dirty="0" smtClean="0"/>
              <a:t>Quality Control Framework</a:t>
            </a:r>
            <a:endParaRPr lang="en-SG" dirty="0"/>
          </a:p>
        </p:txBody>
      </p:sp>
      <p:sp>
        <p:nvSpPr>
          <p:cNvPr id="3" name="Content Placeholder 2"/>
          <p:cNvSpPr>
            <a:spLocks noGrp="1"/>
          </p:cNvSpPr>
          <p:nvPr>
            <p:ph idx="1"/>
          </p:nvPr>
        </p:nvSpPr>
        <p:spPr>
          <a:xfrm>
            <a:off x="1484310" y="1358901"/>
            <a:ext cx="10018713" cy="4559299"/>
          </a:xfrm>
        </p:spPr>
        <p:txBody>
          <a:bodyPr/>
          <a:lstStyle/>
          <a:p>
            <a:r>
              <a:rPr lang="en-US" dirty="0" smtClean="0"/>
              <a:t>Now that potentially non-sophisticated users can persist and automate/schedule data to their private virtual database, there arises a need to perform some tests to ensure the integrity of such data</a:t>
            </a:r>
          </a:p>
          <a:p>
            <a:r>
              <a:rPr lang="en-US" dirty="0" smtClean="0"/>
              <a:t>For example, a users script may have incorrectly populated a column full of nulls, or could have introduced duplicate data unintentionally. Yet </a:t>
            </a:r>
            <a:r>
              <a:rPr lang="en-US" dirty="0" err="1" smtClean="0"/>
              <a:t>Schonfeld’s</a:t>
            </a:r>
            <a:r>
              <a:rPr lang="en-US" dirty="0" smtClean="0"/>
              <a:t> development/support teams are not privy to this data and are thus not responsible for ensuring its quality</a:t>
            </a:r>
          </a:p>
          <a:p>
            <a:r>
              <a:rPr lang="en-US" dirty="0" smtClean="0"/>
              <a:t>This leads to the third and final piece of the puzzle – a quality control framework whereby a user can specify (in a reasonably generic manner) some daily unit-tests to be performed and to generate alerts on failure </a:t>
            </a:r>
            <a:endParaRPr lang="en-S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1812" y="685800"/>
            <a:ext cx="580151" cy="652670"/>
          </a:xfrm>
          <a:prstGeom prst="rect">
            <a:avLst/>
          </a:prstGeom>
        </p:spPr>
      </p:pic>
    </p:spTree>
    <p:extLst>
      <p:ext uri="{BB962C8B-B14F-4D97-AF65-F5344CB8AC3E}">
        <p14:creationId xmlns:p14="http://schemas.microsoft.com/office/powerpoint/2010/main" val="1118097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8994" y="278313"/>
            <a:ext cx="10018713" cy="825500"/>
          </a:xfrm>
        </p:spPr>
        <p:txBody>
          <a:bodyPr/>
          <a:lstStyle/>
          <a:p>
            <a:r>
              <a:rPr lang="en-US" dirty="0" smtClean="0"/>
              <a:t>Quality Control Framework: </a:t>
            </a:r>
            <a:r>
              <a:rPr lang="en-US" dirty="0" err="1" smtClean="0"/>
              <a:t>config</a:t>
            </a:r>
            <a:r>
              <a:rPr lang="en-US" dirty="0"/>
              <a:t>-</a:t>
            </a:r>
            <a:r>
              <a:rPr lang="en-US" dirty="0" smtClean="0"/>
              <a:t>driven</a:t>
            </a:r>
            <a:endParaRPr lang="en-SG" dirty="0"/>
          </a:p>
        </p:txBody>
      </p:sp>
      <p:sp>
        <p:nvSpPr>
          <p:cNvPr id="5" name="TextBox 4"/>
          <p:cNvSpPr txBox="1"/>
          <p:nvPr/>
        </p:nvSpPr>
        <p:spPr>
          <a:xfrm>
            <a:off x="182879" y="1394461"/>
            <a:ext cx="11900263" cy="2031325"/>
          </a:xfrm>
          <a:prstGeom prst="rect">
            <a:avLst/>
          </a:prstGeom>
          <a:solidFill>
            <a:schemeClr val="bg1"/>
          </a:solidFill>
        </p:spPr>
        <p:txBody>
          <a:bodyPr wrap="square" rtlCol="0">
            <a:spAutoFit/>
          </a:bodyPr>
          <a:lstStyle/>
          <a:p>
            <a:r>
              <a:rPr lang="en-SG" sz="1400" dirty="0" err="1">
                <a:solidFill>
                  <a:srgbClr val="000000"/>
                </a:solidFill>
                <a:highlight>
                  <a:srgbClr val="FFFFFF"/>
                </a:highlight>
                <a:latin typeface="Courier New" panose="02070309020205020404" pitchFamily="49" charset="0"/>
              </a:rPr>
              <a:t>masterTable:flip</a:t>
            </a:r>
            <a:r>
              <a:rPr lang="en-SG" sz="1400" dirty="0">
                <a:solidFill>
                  <a:srgbClr val="000000"/>
                </a:solidFill>
                <a:highlight>
                  <a:srgbClr val="FFFFFF"/>
                </a:highlight>
                <a:latin typeface="Courier New" panose="02070309020205020404" pitchFamily="49" charset="0"/>
              </a:rPr>
              <a:t> `</a:t>
            </a:r>
            <a:r>
              <a:rPr lang="en-SG" sz="1400" dirty="0" err="1">
                <a:solidFill>
                  <a:srgbClr val="000000"/>
                </a:solidFill>
                <a:highlight>
                  <a:srgbClr val="FFFFFF"/>
                </a:highlight>
                <a:latin typeface="Courier New" panose="02070309020205020404" pitchFamily="49" charset="0"/>
              </a:rPr>
              <a:t>table`metric`columns`by`where`lookback`checkFunction</a:t>
            </a:r>
            <a:r>
              <a:rPr lang="en-SG" sz="1400" dirty="0" err="1">
                <a:solidFill>
                  <a:srgbClr val="0000FF"/>
                </a:solidFill>
                <a:highlight>
                  <a:srgbClr val="FFFFFF"/>
                </a:highlight>
                <a:latin typeface="Courier New" panose="02070309020205020404" pitchFamily="49" charset="0"/>
              </a:rPr>
              <a:t>!</a:t>
            </a:r>
            <a:r>
              <a:rPr lang="en-SG" sz="1400" dirty="0" err="1">
                <a:solidFill>
                  <a:srgbClr val="FF0000"/>
                </a:solidFill>
                <a:highlight>
                  <a:srgbClr val="FFFFFF"/>
                </a:highlight>
                <a:latin typeface="Courier New" panose="02070309020205020404" pitchFamily="49" charset="0"/>
              </a:rPr>
              <a:t>flip</a:t>
            </a:r>
            <a:r>
              <a:rPr lang="en-SG" sz="1400" dirty="0">
                <a:solidFill>
                  <a:srgbClr val="000000"/>
                </a:solidFill>
                <a:highlight>
                  <a:srgbClr val="FFFFFF"/>
                </a:highlight>
                <a:latin typeface="Courier New" panose="02070309020205020404" pitchFamily="49" charset="0"/>
              </a:rPr>
              <a:t> (</a:t>
            </a:r>
          </a:p>
          <a:p>
            <a:r>
              <a:rPr lang="en-SG" sz="1400" dirty="0">
                <a:solidFill>
                  <a:srgbClr val="000000"/>
                </a:solidFill>
                <a:highlight>
                  <a:srgbClr val="FFFFFF"/>
                </a:highlight>
                <a:latin typeface="Courier New" panose="02070309020205020404" pitchFamily="49" charset="0"/>
              </a:rPr>
              <a:t> /TABLE     METRIC   COLUMNS  BY         WHERE                    LOOKBACK  CHECK FUNCTION                  </a:t>
            </a:r>
          </a:p>
          <a:p>
            <a:r>
              <a:rPr lang="en-SG" sz="1400" dirty="0">
                <a:solidFill>
                  <a:srgbClr val="000000"/>
                </a:solidFill>
                <a:highlight>
                  <a:srgbClr val="FFFFFF"/>
                </a:highlight>
                <a:latin typeface="Courier New" panose="02070309020205020404" pitchFamily="49" charset="0"/>
              </a:rPr>
              <a:t> (`tab1;  `count;   `;       "";        "";                       0N;       (`withinRange;3000000 4000000) );</a:t>
            </a:r>
          </a:p>
          <a:p>
            <a:r>
              <a:rPr lang="en-SG" sz="1400" dirty="0">
                <a:solidFill>
                  <a:srgbClr val="000000"/>
                </a:solidFill>
                <a:highlight>
                  <a:srgbClr val="FFFFFF"/>
                </a:highlight>
                <a:latin typeface="Courier New" panose="02070309020205020404" pitchFamily="49" charset="0"/>
              </a:rPr>
              <a:t> (`tab1;  `</a:t>
            </a:r>
            <a:r>
              <a:rPr lang="en-SG" sz="1400" dirty="0" err="1">
                <a:solidFill>
                  <a:srgbClr val="000000"/>
                </a:solidFill>
                <a:highlight>
                  <a:srgbClr val="FFFFFF"/>
                </a:highlight>
                <a:latin typeface="Courier New" panose="02070309020205020404" pitchFamily="49" charset="0"/>
              </a:rPr>
              <a:t>avg</a:t>
            </a:r>
            <a:r>
              <a:rPr lang="en-SG" sz="1400" dirty="0">
                <a:solidFill>
                  <a:srgbClr val="000000"/>
                </a:solidFill>
                <a:highlight>
                  <a:srgbClr val="FFFFFF"/>
                </a:highlight>
                <a:latin typeface="Courier New" panose="02070309020205020404" pitchFamily="49" charset="0"/>
              </a:rPr>
              <a:t>;     `price;  "by </a:t>
            </a:r>
            <a:r>
              <a:rPr lang="en-SG" sz="1400" dirty="0" err="1">
                <a:solidFill>
                  <a:srgbClr val="000000"/>
                </a:solidFill>
                <a:highlight>
                  <a:srgbClr val="FFFFFF"/>
                </a:highlight>
                <a:latin typeface="Courier New" panose="02070309020205020404" pitchFamily="49" charset="0"/>
              </a:rPr>
              <a:t>sym</a:t>
            </a:r>
            <a:r>
              <a:rPr lang="en-SG" sz="1400" dirty="0">
                <a:solidFill>
                  <a:srgbClr val="000000"/>
                </a:solidFill>
                <a:highlight>
                  <a:srgbClr val="FFFFFF"/>
                </a:highlight>
                <a:latin typeface="Courier New" panose="02070309020205020404" pitchFamily="49" charset="0"/>
              </a:rPr>
              <a:t>";  "where </a:t>
            </a:r>
            <a:r>
              <a:rPr lang="en-SG" sz="1400" dirty="0">
                <a:solidFill>
                  <a:srgbClr val="FF0000"/>
                </a:solidFill>
                <a:highlight>
                  <a:srgbClr val="FFFFFF"/>
                </a:highlight>
                <a:latin typeface="Courier New" panose="02070309020205020404" pitchFamily="49" charset="0"/>
              </a:rPr>
              <a:t>not</a:t>
            </a:r>
            <a:r>
              <a:rPr lang="en-SG" sz="1400" dirty="0">
                <a:solidFill>
                  <a:srgbClr val="000000"/>
                </a:solidFill>
                <a:highlight>
                  <a:srgbClr val="FFFFFF"/>
                </a:highlight>
                <a:latin typeface="Courier New" panose="02070309020205020404" pitchFamily="49" charset="0"/>
              </a:rPr>
              <a:t> </a:t>
            </a:r>
            <a:r>
              <a:rPr lang="en-SG" sz="1400" dirty="0" err="1">
                <a:solidFill>
                  <a:srgbClr val="000000"/>
                </a:solidFill>
                <a:highlight>
                  <a:srgbClr val="FFFFFF"/>
                </a:highlight>
                <a:latin typeface="Courier New" panose="02070309020205020404" pitchFamily="49" charset="0"/>
              </a:rPr>
              <a:t>sym</a:t>
            </a:r>
            <a:r>
              <a:rPr lang="en-SG" sz="1400" dirty="0">
                <a:solidFill>
                  <a:srgbClr val="000000"/>
                </a:solidFill>
                <a:highlight>
                  <a:srgbClr val="FFFFFF"/>
                </a:highlight>
                <a:latin typeface="Courier New" panose="02070309020205020404" pitchFamily="49" charset="0"/>
              </a:rPr>
              <a:t> </a:t>
            </a:r>
            <a:r>
              <a:rPr lang="en-SG" sz="1400" dirty="0">
                <a:solidFill>
                  <a:srgbClr val="FF0000"/>
                </a:solidFill>
                <a:highlight>
                  <a:srgbClr val="FFFFFF"/>
                </a:highlight>
                <a:latin typeface="Courier New" panose="02070309020205020404" pitchFamily="49" charset="0"/>
              </a:rPr>
              <a:t>in</a:t>
            </a:r>
            <a:r>
              <a:rPr lang="en-SG" sz="1400" dirty="0">
                <a:solidFill>
                  <a:srgbClr val="000000"/>
                </a:solidFill>
                <a:highlight>
                  <a:srgbClr val="FFFFFF"/>
                </a:highlight>
                <a:latin typeface="Courier New" panose="02070309020205020404" pitchFamily="49" charset="0"/>
              </a:rPr>
              <a:t> `A`B";  10;       (`withinXpercentOfMedian;.1)   );</a:t>
            </a:r>
          </a:p>
          <a:p>
            <a:r>
              <a:rPr lang="en-SG" sz="1400" dirty="0">
                <a:solidFill>
                  <a:srgbClr val="000000"/>
                </a:solidFill>
                <a:highlight>
                  <a:srgbClr val="FFFFFF"/>
                </a:highlight>
                <a:latin typeface="Courier New" panose="02070309020205020404" pitchFamily="49" charset="0"/>
              </a:rPr>
              <a:t> (`tab2;  `median;  `price;  "by </a:t>
            </a:r>
            <a:r>
              <a:rPr lang="en-SG" sz="1400" dirty="0" err="1">
                <a:solidFill>
                  <a:srgbClr val="000000"/>
                </a:solidFill>
                <a:highlight>
                  <a:srgbClr val="FFFFFF"/>
                </a:highlight>
                <a:latin typeface="Courier New" panose="02070309020205020404" pitchFamily="49" charset="0"/>
              </a:rPr>
              <a:t>sym</a:t>
            </a:r>
            <a:r>
              <a:rPr lang="en-SG" sz="1400" dirty="0">
                <a:solidFill>
                  <a:srgbClr val="000000"/>
                </a:solidFill>
                <a:highlight>
                  <a:srgbClr val="FFFFFF"/>
                </a:highlight>
                <a:latin typeface="Courier New" panose="02070309020205020404" pitchFamily="49" charset="0"/>
              </a:rPr>
              <a:t>";  "where </a:t>
            </a:r>
            <a:r>
              <a:rPr lang="en-SG" sz="1400" dirty="0">
                <a:solidFill>
                  <a:srgbClr val="FF0000"/>
                </a:solidFill>
                <a:highlight>
                  <a:srgbClr val="FFFFFF"/>
                </a:highlight>
                <a:latin typeface="Courier New" panose="02070309020205020404" pitchFamily="49" charset="0"/>
              </a:rPr>
              <a:t>not</a:t>
            </a:r>
            <a:r>
              <a:rPr lang="en-SG" sz="1400" dirty="0">
                <a:solidFill>
                  <a:srgbClr val="000000"/>
                </a:solidFill>
                <a:highlight>
                  <a:srgbClr val="FFFFFF"/>
                </a:highlight>
                <a:latin typeface="Courier New" panose="02070309020205020404" pitchFamily="49" charset="0"/>
              </a:rPr>
              <a:t> </a:t>
            </a:r>
            <a:r>
              <a:rPr lang="en-SG" sz="1400" dirty="0">
                <a:solidFill>
                  <a:srgbClr val="FF0000"/>
                </a:solidFill>
                <a:highlight>
                  <a:srgbClr val="FFFFFF"/>
                </a:highlight>
                <a:latin typeface="Courier New" panose="02070309020205020404" pitchFamily="49" charset="0"/>
              </a:rPr>
              <a:t>null</a:t>
            </a:r>
            <a:r>
              <a:rPr lang="en-SG" sz="1400" dirty="0">
                <a:solidFill>
                  <a:srgbClr val="000000"/>
                </a:solidFill>
                <a:highlight>
                  <a:srgbClr val="FFFFFF"/>
                </a:highlight>
                <a:latin typeface="Courier New" panose="02070309020205020404" pitchFamily="49" charset="0"/>
              </a:rPr>
              <a:t> price";   15;       (`withinXsigma;3.0)            );</a:t>
            </a:r>
          </a:p>
          <a:p>
            <a:r>
              <a:rPr lang="en-SG" sz="1400" dirty="0">
                <a:solidFill>
                  <a:srgbClr val="000000"/>
                </a:solidFill>
                <a:highlight>
                  <a:srgbClr val="FFFFFF"/>
                </a:highlight>
                <a:latin typeface="Courier New" panose="02070309020205020404" pitchFamily="49" charset="0"/>
              </a:rPr>
              <a:t> (`tab3;  `count;   `</a:t>
            </a:r>
            <a:r>
              <a:rPr lang="en-SG" sz="1400" dirty="0" err="1">
                <a:solidFill>
                  <a:srgbClr val="000000"/>
                </a:solidFill>
                <a:highlight>
                  <a:srgbClr val="FFFFFF"/>
                </a:highlight>
                <a:latin typeface="Courier New" panose="02070309020205020404" pitchFamily="49" charset="0"/>
              </a:rPr>
              <a:t>i</a:t>
            </a:r>
            <a:r>
              <a:rPr lang="en-SG" sz="1400" dirty="0">
                <a:solidFill>
                  <a:srgbClr val="000000"/>
                </a:solidFill>
                <a:highlight>
                  <a:srgbClr val="FFFFFF"/>
                </a:highlight>
                <a:latin typeface="Courier New" panose="02070309020205020404" pitchFamily="49" charset="0"/>
              </a:rPr>
              <a:t>;      "by </a:t>
            </a:r>
            <a:r>
              <a:rPr lang="en-SG" sz="1400" dirty="0" err="1">
                <a:solidFill>
                  <a:srgbClr val="000000"/>
                </a:solidFill>
                <a:highlight>
                  <a:srgbClr val="FFFFFF"/>
                </a:highlight>
                <a:latin typeface="Courier New" panose="02070309020205020404" pitchFamily="49" charset="0"/>
              </a:rPr>
              <a:t>sym</a:t>
            </a:r>
            <a:r>
              <a:rPr lang="en-SG" sz="1400" dirty="0">
                <a:solidFill>
                  <a:srgbClr val="000000"/>
                </a:solidFill>
                <a:highlight>
                  <a:srgbClr val="FFFFFF"/>
                </a:highlight>
                <a:latin typeface="Courier New" panose="02070309020205020404" pitchFamily="49" charset="0"/>
              </a:rPr>
              <a:t>";  "";                       0N;       0</a:t>
            </a:r>
            <a:r>
              <a:rPr lang="en-SG" sz="1400" dirty="0">
                <a:solidFill>
                  <a:srgbClr val="0000FF"/>
                </a:solidFill>
                <a:highlight>
                  <a:srgbClr val="FFFFFF"/>
                </a:highlight>
                <a:latin typeface="Courier New" panose="02070309020205020404" pitchFamily="49" charset="0"/>
              </a:rPr>
              <a:t>&gt;</a:t>
            </a:r>
            <a:r>
              <a:rPr lang="en-SG" sz="1400" dirty="0">
                <a:solidFill>
                  <a:srgbClr val="000000"/>
                </a:solidFill>
                <a:highlight>
                  <a:srgbClr val="FFFFFF"/>
                </a:highlight>
                <a:latin typeface="Courier New" panose="02070309020205020404" pitchFamily="49" charset="0"/>
              </a:rPr>
              <a:t>                             );</a:t>
            </a:r>
          </a:p>
          <a:p>
            <a:r>
              <a:rPr lang="en-SG" sz="1400" dirty="0">
                <a:solidFill>
                  <a:srgbClr val="000000"/>
                </a:solidFill>
                <a:highlight>
                  <a:srgbClr val="FFFFFF"/>
                </a:highlight>
                <a:latin typeface="Courier New" panose="02070309020205020404" pitchFamily="49" charset="0"/>
              </a:rPr>
              <a:t> (`tab4;  `sum;     `</a:t>
            </a:r>
            <a:r>
              <a:rPr lang="en-SG" sz="1400" dirty="0" err="1">
                <a:solidFill>
                  <a:srgbClr val="000000"/>
                </a:solidFill>
                <a:highlight>
                  <a:srgbClr val="FFFFFF"/>
                </a:highlight>
                <a:latin typeface="Courier New" panose="02070309020205020404" pitchFamily="49" charset="0"/>
              </a:rPr>
              <a:t>qty</a:t>
            </a:r>
            <a:r>
              <a:rPr lang="en-SG" sz="1400" dirty="0">
                <a:solidFill>
                  <a:srgbClr val="000000"/>
                </a:solidFill>
                <a:highlight>
                  <a:srgbClr val="FFFFFF"/>
                </a:highlight>
                <a:latin typeface="Courier New" panose="02070309020205020404" pitchFamily="49" charset="0"/>
              </a:rPr>
              <a:t>;    "by </a:t>
            </a:r>
            <a:r>
              <a:rPr lang="en-SG" sz="1400" dirty="0" err="1">
                <a:solidFill>
                  <a:srgbClr val="000000"/>
                </a:solidFill>
                <a:highlight>
                  <a:srgbClr val="FFFFFF"/>
                </a:highlight>
                <a:latin typeface="Courier New" panose="02070309020205020404" pitchFamily="49" charset="0"/>
              </a:rPr>
              <a:t>sym</a:t>
            </a:r>
            <a:r>
              <a:rPr lang="en-SG" sz="1400" dirty="0">
                <a:solidFill>
                  <a:srgbClr val="000000"/>
                </a:solidFill>
                <a:highlight>
                  <a:srgbClr val="FFFFFF"/>
                </a:highlight>
                <a:latin typeface="Courier New" panose="02070309020205020404" pitchFamily="49" charset="0"/>
              </a:rPr>
              <a:t>";  "where </a:t>
            </a:r>
            <a:r>
              <a:rPr lang="en-SG" sz="1400" dirty="0">
                <a:solidFill>
                  <a:srgbClr val="FF0000"/>
                </a:solidFill>
                <a:highlight>
                  <a:srgbClr val="FFFFFF"/>
                </a:highlight>
                <a:latin typeface="Courier New" panose="02070309020205020404" pitchFamily="49" charset="0"/>
              </a:rPr>
              <a:t>not</a:t>
            </a:r>
            <a:r>
              <a:rPr lang="en-SG" sz="1400" dirty="0">
                <a:solidFill>
                  <a:srgbClr val="000000"/>
                </a:solidFill>
                <a:highlight>
                  <a:srgbClr val="FFFFFF"/>
                </a:highlight>
                <a:latin typeface="Courier New" panose="02070309020205020404" pitchFamily="49" charset="0"/>
              </a:rPr>
              <a:t> </a:t>
            </a:r>
            <a:r>
              <a:rPr lang="en-SG" sz="1400" dirty="0">
                <a:solidFill>
                  <a:srgbClr val="FF0000"/>
                </a:solidFill>
                <a:highlight>
                  <a:srgbClr val="FFFFFF"/>
                </a:highlight>
                <a:latin typeface="Courier New" panose="02070309020205020404" pitchFamily="49" charset="0"/>
              </a:rPr>
              <a:t>null</a:t>
            </a:r>
            <a:r>
              <a:rPr lang="en-SG" sz="1400" dirty="0">
                <a:solidFill>
                  <a:srgbClr val="000000"/>
                </a:solidFill>
                <a:highlight>
                  <a:srgbClr val="FFFFFF"/>
                </a:highlight>
                <a:latin typeface="Courier New" panose="02070309020205020404" pitchFamily="49" charset="0"/>
              </a:rPr>
              <a:t> </a:t>
            </a:r>
            <a:r>
              <a:rPr lang="en-SG" sz="1400" dirty="0" err="1">
                <a:solidFill>
                  <a:srgbClr val="000000"/>
                </a:solidFill>
                <a:highlight>
                  <a:srgbClr val="FFFFFF"/>
                </a:highlight>
                <a:latin typeface="Courier New" panose="02070309020205020404" pitchFamily="49" charset="0"/>
              </a:rPr>
              <a:t>sym</a:t>
            </a:r>
            <a:r>
              <a:rPr lang="en-SG" sz="1400" dirty="0">
                <a:solidFill>
                  <a:srgbClr val="000000"/>
                </a:solidFill>
                <a:highlight>
                  <a:srgbClr val="FFFFFF"/>
                </a:highlight>
                <a:latin typeface="Courier New" panose="02070309020205020404" pitchFamily="49" charset="0"/>
              </a:rPr>
              <a:t>";     20;       (`withinXpercentOfAvg;.25)     );</a:t>
            </a:r>
          </a:p>
          <a:p>
            <a:r>
              <a:rPr lang="en-SG" sz="1400" dirty="0">
                <a:solidFill>
                  <a:srgbClr val="000000"/>
                </a:solidFill>
                <a:highlight>
                  <a:srgbClr val="FFFFFF"/>
                </a:highlight>
                <a:latin typeface="Courier New" panose="02070309020205020404" pitchFamily="49" charset="0"/>
              </a:rPr>
              <a:t> (`tab4;  `last;    `price;  "by </a:t>
            </a:r>
            <a:r>
              <a:rPr lang="en-SG" sz="1400" dirty="0" err="1">
                <a:solidFill>
                  <a:srgbClr val="000000"/>
                </a:solidFill>
                <a:highlight>
                  <a:srgbClr val="FFFFFF"/>
                </a:highlight>
                <a:latin typeface="Courier New" panose="02070309020205020404" pitchFamily="49" charset="0"/>
              </a:rPr>
              <a:t>sym</a:t>
            </a:r>
            <a:r>
              <a:rPr lang="en-SG" sz="1400" dirty="0">
                <a:solidFill>
                  <a:srgbClr val="000000"/>
                </a:solidFill>
                <a:highlight>
                  <a:srgbClr val="FFFFFF"/>
                </a:highlight>
                <a:latin typeface="Courier New" panose="02070309020205020404" pitchFamily="49" charset="0"/>
              </a:rPr>
              <a:t>";  ";                        50;       (`withinXpercentOfEMA;.33;.7)  );</a:t>
            </a:r>
          </a:p>
          <a:p>
            <a:r>
              <a:rPr lang="en-SG" sz="1400" dirty="0">
                <a:solidFill>
                  <a:srgbClr val="000000"/>
                </a:solidFill>
                <a:highlight>
                  <a:srgbClr val="FFFFFF"/>
                </a:highlight>
                <a:latin typeface="Courier New" panose="02070309020205020404" pitchFamily="49" charset="0"/>
              </a:rPr>
              <a:t> (`tab5;  `</a:t>
            </a:r>
            <a:r>
              <a:rPr lang="en-SG" sz="1400" dirty="0" err="1">
                <a:solidFill>
                  <a:srgbClr val="000000"/>
                </a:solidFill>
                <a:highlight>
                  <a:srgbClr val="FFFFFF"/>
                </a:highlight>
                <a:latin typeface="Courier New" panose="02070309020205020404" pitchFamily="49" charset="0"/>
              </a:rPr>
              <a:t>pctNull</a:t>
            </a:r>
            <a:r>
              <a:rPr lang="en-SG" sz="1400" dirty="0">
                <a:solidFill>
                  <a:srgbClr val="000000"/>
                </a:solidFill>
                <a:highlight>
                  <a:srgbClr val="FFFFFF"/>
                </a:highlight>
                <a:latin typeface="Courier New" panose="02070309020205020404" pitchFamily="49" charset="0"/>
              </a:rPr>
              <a:t>; `price;  "";        "";                       0N;       .15</a:t>
            </a:r>
            <a:r>
              <a:rPr lang="en-SG" sz="1400" dirty="0">
                <a:solidFill>
                  <a:srgbClr val="0000FF"/>
                </a:solidFill>
                <a:highlight>
                  <a:srgbClr val="FFFFFF"/>
                </a:highlight>
                <a:latin typeface="Courier New" panose="02070309020205020404" pitchFamily="49" charset="0"/>
              </a:rPr>
              <a:t>&gt;</a:t>
            </a:r>
            <a:r>
              <a:rPr lang="en-SG" sz="1400" dirty="0">
                <a:solidFill>
                  <a:srgbClr val="000000"/>
                </a:solidFill>
                <a:highlight>
                  <a:srgbClr val="FFFFFF"/>
                </a:highlight>
                <a:latin typeface="Courier New" panose="02070309020205020404" pitchFamily="49" charset="0"/>
              </a:rPr>
              <a:t>                           ));</a:t>
            </a:r>
            <a:endParaRPr lang="en-SG" sz="2000" dirty="0"/>
          </a:p>
        </p:txBody>
      </p:sp>
      <p:sp>
        <p:nvSpPr>
          <p:cNvPr id="3" name="TextBox 2"/>
          <p:cNvSpPr txBox="1"/>
          <p:nvPr/>
        </p:nvSpPr>
        <p:spPr>
          <a:xfrm>
            <a:off x="1418994" y="3644900"/>
            <a:ext cx="9668106"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The user supplies a combination of configurations which can be turned into well-formed functional select statements by a master control-framework </a:t>
            </a:r>
            <a:r>
              <a:rPr lang="en-US" dirty="0" err="1" smtClean="0"/>
              <a:t>kdb</a:t>
            </a:r>
            <a:r>
              <a:rPr lang="en-US" dirty="0"/>
              <a:t> </a:t>
            </a:r>
            <a:r>
              <a:rPr lang="en-US" dirty="0" smtClean="0"/>
              <a:t>process</a:t>
            </a:r>
          </a:p>
          <a:p>
            <a:pPr marL="285750" indent="-285750">
              <a:buFont typeface="Arial" panose="020B0604020202020204" pitchFamily="34" charset="0"/>
              <a:buChar char="•"/>
            </a:pPr>
            <a:r>
              <a:rPr lang="en-US" dirty="0" smtClean="0"/>
              <a:t>The select statements are run on the underlying public/private dataset at specified times (daily)</a:t>
            </a:r>
          </a:p>
          <a:p>
            <a:pPr marL="285750" indent="-285750">
              <a:buFont typeface="Arial" panose="020B0604020202020204" pitchFamily="34" charset="0"/>
              <a:buChar char="•"/>
            </a:pPr>
            <a:r>
              <a:rPr lang="en-US" dirty="0" smtClean="0"/>
              <a:t>The results are compared either to a hardcoded limit or to a running aggregate of previous days results (depending on how the “lookback” value is configured)</a:t>
            </a:r>
          </a:p>
          <a:p>
            <a:pPr marL="285750" indent="-285750">
              <a:buFont typeface="Arial" panose="020B0604020202020204" pitchFamily="34" charset="0"/>
              <a:buChar char="•"/>
            </a:pPr>
            <a:r>
              <a:rPr lang="en-US" dirty="0" smtClean="0"/>
              <a:t>This allows users to determine if the most recent days data is not in line with previous days and allows them to calibrate the sensitivity of the tests to avoid false-alarms</a:t>
            </a:r>
          </a:p>
          <a:p>
            <a:pPr marL="285750" indent="-285750">
              <a:buFont typeface="Arial" panose="020B0604020202020204" pitchFamily="34" charset="0"/>
              <a:buChar char="•"/>
            </a:pPr>
            <a:r>
              <a:rPr lang="en-US" dirty="0" smtClean="0"/>
              <a:t>Users will be alerted of test failures via automated emails and can act accordingly</a:t>
            </a:r>
            <a:endParaRPr lang="en-SG"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87100" y="364728"/>
            <a:ext cx="580151" cy="652670"/>
          </a:xfrm>
          <a:prstGeom prst="rect">
            <a:avLst/>
          </a:prstGeom>
        </p:spPr>
      </p:pic>
    </p:spTree>
    <p:extLst>
      <p:ext uri="{BB962C8B-B14F-4D97-AF65-F5344CB8AC3E}">
        <p14:creationId xmlns:p14="http://schemas.microsoft.com/office/powerpoint/2010/main" val="20596549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393700"/>
            <a:ext cx="10018713" cy="711199"/>
          </a:xfrm>
        </p:spPr>
        <p:txBody>
          <a:bodyPr>
            <a:normAutofit/>
          </a:bodyPr>
          <a:lstStyle/>
          <a:p>
            <a:r>
              <a:rPr lang="en-US" dirty="0" smtClean="0"/>
              <a:t>Conclusion</a:t>
            </a:r>
            <a:endParaRPr lang="en-SG" dirty="0"/>
          </a:p>
        </p:txBody>
      </p:sp>
      <p:sp>
        <p:nvSpPr>
          <p:cNvPr id="3" name="Content Placeholder 2"/>
          <p:cNvSpPr>
            <a:spLocks noGrp="1"/>
          </p:cNvSpPr>
          <p:nvPr>
            <p:ph idx="1"/>
          </p:nvPr>
        </p:nvSpPr>
        <p:spPr>
          <a:xfrm>
            <a:off x="1484310" y="1371601"/>
            <a:ext cx="10018713" cy="4419600"/>
          </a:xfrm>
        </p:spPr>
        <p:txBody>
          <a:bodyPr/>
          <a:lstStyle/>
          <a:p>
            <a:r>
              <a:rPr lang="en-US" dirty="0" smtClean="0"/>
              <a:t>In summary, we have created three useful tools to enable non-expert </a:t>
            </a:r>
            <a:r>
              <a:rPr lang="en-US" dirty="0" err="1" smtClean="0"/>
              <a:t>kdb</a:t>
            </a:r>
            <a:r>
              <a:rPr lang="en-US" dirty="0" smtClean="0"/>
              <a:t> users to gain better use and more efficiency from the platform</a:t>
            </a:r>
          </a:p>
          <a:p>
            <a:r>
              <a:rPr lang="en-US" dirty="0" smtClean="0"/>
              <a:t>The </a:t>
            </a:r>
            <a:r>
              <a:rPr lang="en-US" dirty="0" smtClean="0">
                <a:solidFill>
                  <a:srgbClr val="FF0000"/>
                </a:solidFill>
              </a:rPr>
              <a:t>persistence API</a:t>
            </a:r>
            <a:r>
              <a:rPr lang="en-US" dirty="0" smtClean="0"/>
              <a:t>, </a:t>
            </a:r>
            <a:r>
              <a:rPr lang="en-US" dirty="0" smtClean="0">
                <a:solidFill>
                  <a:srgbClr val="00B050"/>
                </a:solidFill>
              </a:rPr>
              <a:t>scheduler</a:t>
            </a:r>
            <a:r>
              <a:rPr lang="en-US" dirty="0" smtClean="0"/>
              <a:t> and </a:t>
            </a:r>
            <a:r>
              <a:rPr lang="en-US" dirty="0" smtClean="0">
                <a:solidFill>
                  <a:srgbClr val="0070C0"/>
                </a:solidFill>
              </a:rPr>
              <a:t>quality control framework </a:t>
            </a:r>
            <a:r>
              <a:rPr lang="en-US" dirty="0" smtClean="0"/>
              <a:t>combine to form a private, safe, unified and controllable environment for our users</a:t>
            </a:r>
          </a:p>
          <a:p>
            <a:r>
              <a:rPr lang="en-US" dirty="0" smtClean="0"/>
              <a:t>It also helps to alleviate some burden from our in-house </a:t>
            </a:r>
            <a:r>
              <a:rPr lang="en-US" dirty="0" err="1" smtClean="0"/>
              <a:t>kdb</a:t>
            </a:r>
            <a:r>
              <a:rPr lang="en-US" dirty="0" smtClean="0"/>
              <a:t> development team by offloading data creation and maintenance to the users themselves</a:t>
            </a:r>
          </a:p>
          <a:p>
            <a:r>
              <a:rPr lang="en-US" dirty="0" smtClean="0"/>
              <a:t>This can also reduce the time it takes to set up new datasets in a production environment as the users do not need to rely/wait on our in-house team</a:t>
            </a:r>
          </a:p>
          <a:p>
            <a:r>
              <a:rPr lang="en-US" dirty="0" smtClean="0"/>
              <a:t>It allows users to maintain a level of secrecy by having direct and protected access to their proprietary q code, trading models and derived datasets</a:t>
            </a:r>
            <a:endParaRPr lang="en-S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2871" y="452229"/>
            <a:ext cx="580151" cy="652670"/>
          </a:xfrm>
          <a:prstGeom prst="rect">
            <a:avLst/>
          </a:prstGeom>
        </p:spPr>
      </p:pic>
    </p:spTree>
    <p:extLst>
      <p:ext uri="{BB962C8B-B14F-4D97-AF65-F5344CB8AC3E}">
        <p14:creationId xmlns:p14="http://schemas.microsoft.com/office/powerpoint/2010/main" val="1629549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72278"/>
            <a:ext cx="10018713" cy="1643269"/>
          </a:xfrm>
        </p:spPr>
        <p:txBody>
          <a:bodyPr/>
          <a:lstStyle/>
          <a:p>
            <a:r>
              <a:rPr lang="en-US" dirty="0" smtClean="0"/>
              <a:t>The </a:t>
            </a:r>
            <a:r>
              <a:rPr lang="en-US" dirty="0" err="1" smtClean="0"/>
              <a:t>Schonfeld</a:t>
            </a:r>
            <a:r>
              <a:rPr lang="en-US" dirty="0" smtClean="0"/>
              <a:t> Environment</a:t>
            </a:r>
            <a:endParaRPr lang="en-SG" dirty="0"/>
          </a:p>
        </p:txBody>
      </p:sp>
      <p:sp>
        <p:nvSpPr>
          <p:cNvPr id="3" name="Content Placeholder 2"/>
          <p:cNvSpPr>
            <a:spLocks noGrp="1"/>
          </p:cNvSpPr>
          <p:nvPr>
            <p:ph idx="1"/>
          </p:nvPr>
        </p:nvSpPr>
        <p:spPr>
          <a:xfrm>
            <a:off x="1484310" y="1338470"/>
            <a:ext cx="10018713" cy="4943060"/>
          </a:xfrm>
        </p:spPr>
        <p:txBody>
          <a:bodyPr>
            <a:normAutofit/>
          </a:bodyPr>
          <a:lstStyle/>
          <a:p>
            <a:r>
              <a:rPr lang="en-US" dirty="0" smtClean="0"/>
              <a:t>A recently </a:t>
            </a:r>
            <a:r>
              <a:rPr lang="en-SG" dirty="0"/>
              <a:t>SEC-registered investment </a:t>
            </a:r>
            <a:r>
              <a:rPr lang="en-SG" dirty="0" smtClean="0"/>
              <a:t>adviser </a:t>
            </a:r>
            <a:r>
              <a:rPr lang="en-US" dirty="0" smtClean="0"/>
              <a:t>(and once privately-held) trading and investment firm operating since 1988 under Steven </a:t>
            </a:r>
            <a:r>
              <a:rPr lang="en-US" dirty="0" err="1" smtClean="0"/>
              <a:t>Schonfeld</a:t>
            </a:r>
            <a:endParaRPr lang="en-US" dirty="0" smtClean="0"/>
          </a:p>
          <a:p>
            <a:r>
              <a:rPr lang="en-SG" dirty="0"/>
              <a:t>I</a:t>
            </a:r>
            <a:r>
              <a:rPr lang="en-SG" dirty="0" smtClean="0"/>
              <a:t>nvests </a:t>
            </a:r>
            <a:r>
              <a:rPr lang="en-SG" dirty="0"/>
              <a:t>its capital with </a:t>
            </a:r>
            <a:r>
              <a:rPr lang="en-SG" dirty="0" smtClean="0"/>
              <a:t>portfolio managers engaging in a variety of strategies including quant stat-arb, fundamental equity/relative value and tactical</a:t>
            </a:r>
            <a:endParaRPr lang="en-US" dirty="0" smtClean="0"/>
          </a:p>
          <a:p>
            <a:r>
              <a:rPr lang="en-US" dirty="0"/>
              <a:t>A</a:t>
            </a:r>
            <a:r>
              <a:rPr lang="en-US" dirty="0" smtClean="0"/>
              <a:t>dopted </a:t>
            </a:r>
            <a:r>
              <a:rPr lang="en-US" dirty="0" err="1" smtClean="0"/>
              <a:t>kdb</a:t>
            </a:r>
            <a:r>
              <a:rPr lang="en-US" dirty="0" smtClean="0"/>
              <a:t>+ in 2008 as part of a technological overhaul of ageing systems</a:t>
            </a:r>
          </a:p>
          <a:p>
            <a:r>
              <a:rPr lang="en-US" dirty="0"/>
              <a:t>4</a:t>
            </a:r>
            <a:r>
              <a:rPr lang="en-US" dirty="0" smtClean="0"/>
              <a:t>0+ trading groups, many using </a:t>
            </a:r>
            <a:r>
              <a:rPr lang="en-US" dirty="0" err="1" smtClean="0"/>
              <a:t>kdb</a:t>
            </a:r>
            <a:r>
              <a:rPr lang="en-US" dirty="0" smtClean="0"/>
              <a:t> either in a direct or “hosted” capacity</a:t>
            </a:r>
          </a:p>
          <a:p>
            <a:r>
              <a:rPr lang="en-US" dirty="0" smtClean="0"/>
              <a:t>50+ different datasets across all asset classes, all vendors, with deep history</a:t>
            </a:r>
          </a:p>
          <a:p>
            <a:r>
              <a:rPr lang="en-US" dirty="0" smtClean="0"/>
              <a:t>Multiple high-throughput </a:t>
            </a:r>
            <a:r>
              <a:rPr lang="en-US" dirty="0" err="1" smtClean="0"/>
              <a:t>tickerplants</a:t>
            </a:r>
            <a:r>
              <a:rPr lang="en-US" dirty="0" smtClean="0"/>
              <a:t> covering level1, level2 and newswires</a:t>
            </a:r>
          </a:p>
          <a:p>
            <a:r>
              <a:rPr lang="en-US" dirty="0" smtClean="0"/>
              <a:t>Almost 1 petabyte of data in </a:t>
            </a:r>
            <a:r>
              <a:rPr lang="en-US" dirty="0" err="1" smtClean="0"/>
              <a:t>kdb</a:t>
            </a:r>
            <a:r>
              <a:rPr lang="en-US" dirty="0" smtClean="0"/>
              <a:t> format and growing continuously</a:t>
            </a:r>
          </a:p>
          <a:p>
            <a:r>
              <a:rPr lang="en-US" dirty="0" smtClean="0"/>
              <a:t>Emphasis on using </a:t>
            </a:r>
            <a:r>
              <a:rPr lang="en-US" dirty="0" err="1" smtClean="0"/>
              <a:t>kdb</a:t>
            </a:r>
            <a:r>
              <a:rPr lang="en-US" dirty="0" smtClean="0"/>
              <a:t> as a driver of a shared research environment</a:t>
            </a:r>
            <a:endParaRPr lang="en-S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1812" y="685800"/>
            <a:ext cx="580151" cy="652670"/>
          </a:xfrm>
          <a:prstGeom prst="rect">
            <a:avLst/>
          </a:prstGeom>
        </p:spPr>
      </p:pic>
    </p:spTree>
    <p:extLst>
      <p:ext uri="{BB962C8B-B14F-4D97-AF65-F5344CB8AC3E}">
        <p14:creationId xmlns:p14="http://schemas.microsoft.com/office/powerpoint/2010/main" val="1969602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8111" y="304801"/>
            <a:ext cx="10018713" cy="673100"/>
          </a:xfrm>
        </p:spPr>
        <p:txBody>
          <a:bodyPr>
            <a:normAutofit fontScale="90000"/>
          </a:bodyPr>
          <a:lstStyle/>
          <a:p>
            <a:r>
              <a:rPr lang="en-US" dirty="0" smtClean="0"/>
              <a:t>Database structure and management</a:t>
            </a:r>
            <a:endParaRPr lang="en-SG" dirty="0"/>
          </a:p>
        </p:txBody>
      </p:sp>
      <p:sp>
        <p:nvSpPr>
          <p:cNvPr id="3" name="Rectangle 2"/>
          <p:cNvSpPr/>
          <p:nvPr/>
        </p:nvSpPr>
        <p:spPr>
          <a:xfrm>
            <a:off x="5765800" y="1409700"/>
            <a:ext cx="1155700" cy="62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HDB1</a:t>
            </a:r>
            <a:endParaRPr lang="en-SG" dirty="0"/>
          </a:p>
        </p:txBody>
      </p:sp>
      <p:sp>
        <p:nvSpPr>
          <p:cNvPr id="4" name="Rectangle 3"/>
          <p:cNvSpPr/>
          <p:nvPr/>
        </p:nvSpPr>
        <p:spPr>
          <a:xfrm>
            <a:off x="5765800" y="2463799"/>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HDB2</a:t>
            </a:r>
            <a:endParaRPr lang="en-SG" dirty="0"/>
          </a:p>
        </p:txBody>
      </p:sp>
      <p:sp>
        <p:nvSpPr>
          <p:cNvPr id="5" name="Rectangle 4"/>
          <p:cNvSpPr/>
          <p:nvPr/>
        </p:nvSpPr>
        <p:spPr>
          <a:xfrm>
            <a:off x="5765800" y="3505197"/>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HDB3</a:t>
            </a:r>
            <a:endParaRPr lang="en-SG" dirty="0"/>
          </a:p>
        </p:txBody>
      </p:sp>
      <p:sp>
        <p:nvSpPr>
          <p:cNvPr id="6" name="Rectangle 5"/>
          <p:cNvSpPr/>
          <p:nvPr/>
        </p:nvSpPr>
        <p:spPr>
          <a:xfrm>
            <a:off x="5765800" y="4546595"/>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HDB4</a:t>
            </a:r>
            <a:endParaRPr lang="en-SG" dirty="0"/>
          </a:p>
        </p:txBody>
      </p:sp>
      <p:sp>
        <p:nvSpPr>
          <p:cNvPr id="7" name="Rectangle 6"/>
          <p:cNvSpPr/>
          <p:nvPr/>
        </p:nvSpPr>
        <p:spPr>
          <a:xfrm>
            <a:off x="5765800" y="5587993"/>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HDB5</a:t>
            </a:r>
            <a:endParaRPr lang="en-SG" dirty="0"/>
          </a:p>
        </p:txBody>
      </p:sp>
      <p:sp>
        <p:nvSpPr>
          <p:cNvPr id="8" name="Rounded Rectangle 7"/>
          <p:cNvSpPr/>
          <p:nvPr/>
        </p:nvSpPr>
        <p:spPr>
          <a:xfrm>
            <a:off x="1676400" y="2032000"/>
            <a:ext cx="3352800" cy="419099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SG"/>
          </a:p>
        </p:txBody>
      </p:sp>
      <p:sp>
        <p:nvSpPr>
          <p:cNvPr id="9" name="Rounded Rectangle 8"/>
          <p:cNvSpPr/>
          <p:nvPr/>
        </p:nvSpPr>
        <p:spPr>
          <a:xfrm>
            <a:off x="7658100" y="2032000"/>
            <a:ext cx="3632200" cy="419099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SG"/>
          </a:p>
        </p:txBody>
      </p:sp>
      <p:sp>
        <p:nvSpPr>
          <p:cNvPr id="10" name="TextBox 9"/>
          <p:cNvSpPr txBox="1"/>
          <p:nvPr/>
        </p:nvSpPr>
        <p:spPr>
          <a:xfrm>
            <a:off x="2451100" y="1409700"/>
            <a:ext cx="2070100" cy="369332"/>
          </a:xfrm>
          <a:prstGeom prst="rect">
            <a:avLst/>
          </a:prstGeom>
          <a:noFill/>
        </p:spPr>
        <p:txBody>
          <a:bodyPr wrap="square" rtlCol="0">
            <a:spAutoFit/>
          </a:bodyPr>
          <a:lstStyle/>
          <a:p>
            <a:r>
              <a:rPr lang="en-US" dirty="0" err="1" smtClean="0"/>
              <a:t>UserA’s</a:t>
            </a:r>
            <a:r>
              <a:rPr lang="en-US" dirty="0" smtClean="0"/>
              <a:t> “virtual” </a:t>
            </a:r>
            <a:r>
              <a:rPr lang="en-US" dirty="0" err="1" smtClean="0"/>
              <a:t>db</a:t>
            </a:r>
            <a:endParaRPr lang="en-SG" dirty="0"/>
          </a:p>
        </p:txBody>
      </p:sp>
      <p:sp>
        <p:nvSpPr>
          <p:cNvPr id="11" name="TextBox 10"/>
          <p:cNvSpPr txBox="1"/>
          <p:nvPr/>
        </p:nvSpPr>
        <p:spPr>
          <a:xfrm>
            <a:off x="8204200" y="1416566"/>
            <a:ext cx="2070100" cy="369332"/>
          </a:xfrm>
          <a:prstGeom prst="rect">
            <a:avLst/>
          </a:prstGeom>
          <a:noFill/>
        </p:spPr>
        <p:txBody>
          <a:bodyPr wrap="square" rtlCol="0">
            <a:spAutoFit/>
          </a:bodyPr>
          <a:lstStyle/>
          <a:p>
            <a:r>
              <a:rPr lang="en-US" dirty="0" err="1" smtClean="0"/>
              <a:t>UserB’s</a:t>
            </a:r>
            <a:r>
              <a:rPr lang="en-US" dirty="0" smtClean="0"/>
              <a:t> “virtual” </a:t>
            </a:r>
            <a:r>
              <a:rPr lang="en-US" dirty="0" err="1" smtClean="0"/>
              <a:t>db</a:t>
            </a:r>
            <a:endParaRPr lang="en-SG" dirty="0"/>
          </a:p>
        </p:txBody>
      </p:sp>
      <p:graphicFrame>
        <p:nvGraphicFramePr>
          <p:cNvPr id="12" name="Diagram 11"/>
          <p:cNvGraphicFramePr/>
          <p:nvPr>
            <p:extLst>
              <p:ext uri="{D42A27DB-BD31-4B8C-83A1-F6EECF244321}">
                <p14:modId xmlns:p14="http://schemas.microsoft.com/office/powerpoint/2010/main" val="2676953576"/>
              </p:ext>
            </p:extLst>
          </p:nvPr>
        </p:nvGraphicFramePr>
        <p:xfrm>
          <a:off x="2044700" y="2210831"/>
          <a:ext cx="2578100" cy="3885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Notched Right Arrow 12"/>
          <p:cNvSpPr/>
          <p:nvPr/>
        </p:nvSpPr>
        <p:spPr>
          <a:xfrm rot="18360061">
            <a:off x="4494729" y="2426802"/>
            <a:ext cx="1484653"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Notched Right Arrow 13"/>
          <p:cNvSpPr/>
          <p:nvPr/>
        </p:nvSpPr>
        <p:spPr>
          <a:xfrm rot="2578306">
            <a:off x="4499232" y="5015395"/>
            <a:ext cx="1376094"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aphicFrame>
        <p:nvGraphicFramePr>
          <p:cNvPr id="15" name="Diagram 14"/>
          <p:cNvGraphicFramePr/>
          <p:nvPr>
            <p:extLst>
              <p:ext uri="{D42A27DB-BD31-4B8C-83A1-F6EECF244321}">
                <p14:modId xmlns:p14="http://schemas.microsoft.com/office/powerpoint/2010/main" val="2406914808"/>
              </p:ext>
            </p:extLst>
          </p:nvPr>
        </p:nvGraphicFramePr>
        <p:xfrm>
          <a:off x="8204200" y="2224563"/>
          <a:ext cx="2578100" cy="38851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6" name="Notched Right Arrow 15"/>
          <p:cNvSpPr/>
          <p:nvPr/>
        </p:nvSpPr>
        <p:spPr>
          <a:xfrm rot="13044319">
            <a:off x="6928168" y="3021194"/>
            <a:ext cx="1135614"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Notched Right Arrow 16"/>
          <p:cNvSpPr/>
          <p:nvPr/>
        </p:nvSpPr>
        <p:spPr>
          <a:xfrm rot="8783237">
            <a:off x="6905163" y="4405031"/>
            <a:ext cx="1135614"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861812" y="685800"/>
            <a:ext cx="580151" cy="652670"/>
          </a:xfrm>
          <a:prstGeom prst="rect">
            <a:avLst/>
          </a:prstGeom>
        </p:spPr>
      </p:pic>
    </p:spTree>
    <p:extLst>
      <p:ext uri="{BB962C8B-B14F-4D97-AF65-F5344CB8AC3E}">
        <p14:creationId xmlns:p14="http://schemas.microsoft.com/office/powerpoint/2010/main" val="3760427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431801"/>
            <a:ext cx="10018713" cy="850900"/>
          </a:xfrm>
        </p:spPr>
        <p:txBody>
          <a:bodyPr/>
          <a:lstStyle/>
          <a:p>
            <a:r>
              <a:rPr lang="en-US" dirty="0" smtClean="0"/>
              <a:t>The next challenge….</a:t>
            </a:r>
            <a:endParaRPr lang="en-SG" dirty="0"/>
          </a:p>
        </p:txBody>
      </p:sp>
      <p:sp>
        <p:nvSpPr>
          <p:cNvPr id="3" name="Content Placeholder 2"/>
          <p:cNvSpPr>
            <a:spLocks noGrp="1"/>
          </p:cNvSpPr>
          <p:nvPr>
            <p:ph idx="1"/>
          </p:nvPr>
        </p:nvSpPr>
        <p:spPr>
          <a:xfrm>
            <a:off x="1484310" y="1282702"/>
            <a:ext cx="10018713" cy="5067298"/>
          </a:xfrm>
        </p:spPr>
        <p:txBody>
          <a:bodyPr>
            <a:normAutofit/>
          </a:bodyPr>
          <a:lstStyle/>
          <a:p>
            <a:r>
              <a:rPr lang="en-US" dirty="0"/>
              <a:t>Given this environment, and given that each user has unique data requirements, proprietary code and closely-held trade strategies, </a:t>
            </a:r>
            <a:r>
              <a:rPr lang="en-US" b="1" dirty="0"/>
              <a:t>three challenges</a:t>
            </a:r>
            <a:r>
              <a:rPr lang="en-US" dirty="0"/>
              <a:t> arise…..</a:t>
            </a:r>
          </a:p>
          <a:p>
            <a:pPr marL="914400" lvl="1" indent="-457200">
              <a:buFont typeface="+mj-lt"/>
              <a:buAutoNum type="arabicPeriod"/>
            </a:pPr>
            <a:r>
              <a:rPr lang="en-US" dirty="0"/>
              <a:t>How can a user </a:t>
            </a:r>
            <a:r>
              <a:rPr lang="en-US" dirty="0">
                <a:solidFill>
                  <a:srgbClr val="FF0000"/>
                </a:solidFill>
              </a:rPr>
              <a:t>persist</a:t>
            </a:r>
            <a:r>
              <a:rPr lang="en-US" dirty="0"/>
              <a:t> their own (derived) data to this “virtual” </a:t>
            </a:r>
            <a:r>
              <a:rPr lang="en-US" dirty="0" err="1"/>
              <a:t>db</a:t>
            </a:r>
            <a:r>
              <a:rPr lang="en-US" dirty="0"/>
              <a:t> and do so in a manner which is optimal, safe, private and instantaneously visible in their </a:t>
            </a:r>
            <a:r>
              <a:rPr lang="en-US" dirty="0" err="1"/>
              <a:t>vdb</a:t>
            </a:r>
            <a:endParaRPr lang="en-US" dirty="0"/>
          </a:p>
          <a:p>
            <a:pPr marL="914400" lvl="1" indent="-457200">
              <a:buFont typeface="+mj-lt"/>
              <a:buAutoNum type="arabicPeriod"/>
            </a:pPr>
            <a:r>
              <a:rPr lang="en-US" dirty="0"/>
              <a:t>How can a user </a:t>
            </a:r>
            <a:r>
              <a:rPr lang="en-US" dirty="0">
                <a:solidFill>
                  <a:srgbClr val="00B050"/>
                </a:solidFill>
              </a:rPr>
              <a:t>automate/schedule</a:t>
            </a:r>
            <a:r>
              <a:rPr lang="en-US" dirty="0"/>
              <a:t> such derived datasets without oversight</a:t>
            </a:r>
          </a:p>
          <a:p>
            <a:pPr marL="914400" lvl="1" indent="-457200">
              <a:buFont typeface="+mj-lt"/>
              <a:buAutoNum type="arabicPeriod"/>
            </a:pPr>
            <a:r>
              <a:rPr lang="en-US" dirty="0"/>
              <a:t>How can a user perform </a:t>
            </a:r>
            <a:r>
              <a:rPr lang="en-US" dirty="0">
                <a:solidFill>
                  <a:srgbClr val="0070C0"/>
                </a:solidFill>
              </a:rPr>
              <a:t>quality control</a:t>
            </a:r>
            <a:r>
              <a:rPr lang="en-US" dirty="0">
                <a:solidFill>
                  <a:srgbClr val="FF0000"/>
                </a:solidFill>
              </a:rPr>
              <a:t> </a:t>
            </a:r>
            <a:r>
              <a:rPr lang="en-US" dirty="0"/>
              <a:t>tests to maintain integrity of this private </a:t>
            </a:r>
            <a:r>
              <a:rPr lang="en-US" dirty="0" smtClean="0"/>
              <a:t>data</a:t>
            </a:r>
          </a:p>
          <a:p>
            <a:r>
              <a:rPr lang="en-US" dirty="0" smtClean="0"/>
              <a:t>This results in the need for APIs/tools which can achieve the above by:</a:t>
            </a:r>
          </a:p>
          <a:p>
            <a:pPr marL="914400" lvl="1" indent="-457200">
              <a:buFont typeface="+mj-lt"/>
              <a:buAutoNum type="alphaUcPeriod"/>
            </a:pPr>
            <a:r>
              <a:rPr lang="en-US" dirty="0" smtClean="0"/>
              <a:t>Giving the user a certain amount of control but not too much control</a:t>
            </a:r>
          </a:p>
          <a:p>
            <a:pPr marL="914400" lvl="1" indent="-457200">
              <a:buFont typeface="+mj-lt"/>
              <a:buAutoNum type="alphaUcPeriod"/>
            </a:pPr>
            <a:r>
              <a:rPr lang="en-US" dirty="0" smtClean="0"/>
              <a:t>Performing various checks/</a:t>
            </a:r>
            <a:r>
              <a:rPr lang="en-US" dirty="0" err="1" smtClean="0"/>
              <a:t>optimisations</a:t>
            </a:r>
            <a:r>
              <a:rPr lang="en-US" dirty="0" smtClean="0"/>
              <a:t> under the covers transparently to the user</a:t>
            </a:r>
          </a:p>
          <a:p>
            <a:pPr marL="914400" lvl="1" indent="-457200">
              <a:buFont typeface="+mj-lt"/>
              <a:buAutoNum type="alphaUcPeriod"/>
            </a:pPr>
            <a:r>
              <a:rPr lang="en-US" dirty="0" smtClean="0"/>
              <a:t>Alerting the users of any data discrepancies based on custom pre-defined criteria</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1812" y="685800"/>
            <a:ext cx="580151" cy="652670"/>
          </a:xfrm>
          <a:prstGeom prst="rect">
            <a:avLst/>
          </a:prstGeom>
        </p:spPr>
      </p:pic>
    </p:spTree>
    <p:extLst>
      <p:ext uri="{BB962C8B-B14F-4D97-AF65-F5344CB8AC3E}">
        <p14:creationId xmlns:p14="http://schemas.microsoft.com/office/powerpoint/2010/main" val="3873208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8111" y="304801"/>
            <a:ext cx="10018713" cy="673100"/>
          </a:xfrm>
        </p:spPr>
        <p:txBody>
          <a:bodyPr>
            <a:normAutofit fontScale="90000"/>
          </a:bodyPr>
          <a:lstStyle/>
          <a:p>
            <a:r>
              <a:rPr lang="en-US" dirty="0" smtClean="0"/>
              <a:t>The Persistence API</a:t>
            </a:r>
            <a:endParaRPr lang="en-SG" dirty="0"/>
          </a:p>
        </p:txBody>
      </p:sp>
      <p:sp>
        <p:nvSpPr>
          <p:cNvPr id="3" name="Rectangle 2"/>
          <p:cNvSpPr/>
          <p:nvPr/>
        </p:nvSpPr>
        <p:spPr>
          <a:xfrm>
            <a:off x="5765800" y="1409700"/>
            <a:ext cx="1155700" cy="622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HDB1</a:t>
            </a:r>
            <a:endParaRPr lang="en-SG" dirty="0"/>
          </a:p>
        </p:txBody>
      </p:sp>
      <p:sp>
        <p:nvSpPr>
          <p:cNvPr id="4" name="Rectangle 3"/>
          <p:cNvSpPr/>
          <p:nvPr/>
        </p:nvSpPr>
        <p:spPr>
          <a:xfrm>
            <a:off x="5765800" y="2463799"/>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HDB2</a:t>
            </a:r>
            <a:endParaRPr lang="en-SG" dirty="0"/>
          </a:p>
        </p:txBody>
      </p:sp>
      <p:sp>
        <p:nvSpPr>
          <p:cNvPr id="5" name="Rectangle 4"/>
          <p:cNvSpPr/>
          <p:nvPr/>
        </p:nvSpPr>
        <p:spPr>
          <a:xfrm>
            <a:off x="5765800" y="3505197"/>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HDB3</a:t>
            </a:r>
            <a:endParaRPr lang="en-SG" dirty="0"/>
          </a:p>
        </p:txBody>
      </p:sp>
      <p:sp>
        <p:nvSpPr>
          <p:cNvPr id="6" name="Rectangle 5"/>
          <p:cNvSpPr/>
          <p:nvPr/>
        </p:nvSpPr>
        <p:spPr>
          <a:xfrm>
            <a:off x="5765800" y="4546595"/>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HDB4</a:t>
            </a:r>
            <a:endParaRPr lang="en-SG" dirty="0"/>
          </a:p>
        </p:txBody>
      </p:sp>
      <p:sp>
        <p:nvSpPr>
          <p:cNvPr id="7" name="Rectangle 6"/>
          <p:cNvSpPr/>
          <p:nvPr/>
        </p:nvSpPr>
        <p:spPr>
          <a:xfrm>
            <a:off x="5765800" y="5587993"/>
            <a:ext cx="1155700"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HDB5</a:t>
            </a:r>
            <a:endParaRPr lang="en-SG" dirty="0"/>
          </a:p>
        </p:txBody>
      </p:sp>
      <p:sp>
        <p:nvSpPr>
          <p:cNvPr id="8" name="Rounded Rectangle 7"/>
          <p:cNvSpPr/>
          <p:nvPr/>
        </p:nvSpPr>
        <p:spPr>
          <a:xfrm>
            <a:off x="1676400" y="2032000"/>
            <a:ext cx="3352800" cy="419099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SG"/>
          </a:p>
        </p:txBody>
      </p:sp>
      <p:sp>
        <p:nvSpPr>
          <p:cNvPr id="9" name="Rounded Rectangle 8"/>
          <p:cNvSpPr/>
          <p:nvPr/>
        </p:nvSpPr>
        <p:spPr>
          <a:xfrm>
            <a:off x="7658100" y="2032000"/>
            <a:ext cx="3632200" cy="419099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SG"/>
          </a:p>
        </p:txBody>
      </p:sp>
      <p:sp>
        <p:nvSpPr>
          <p:cNvPr id="10" name="TextBox 9"/>
          <p:cNvSpPr txBox="1"/>
          <p:nvPr/>
        </p:nvSpPr>
        <p:spPr>
          <a:xfrm>
            <a:off x="2451100" y="1409700"/>
            <a:ext cx="2070100" cy="369332"/>
          </a:xfrm>
          <a:prstGeom prst="rect">
            <a:avLst/>
          </a:prstGeom>
          <a:noFill/>
        </p:spPr>
        <p:txBody>
          <a:bodyPr wrap="square" rtlCol="0">
            <a:spAutoFit/>
          </a:bodyPr>
          <a:lstStyle/>
          <a:p>
            <a:r>
              <a:rPr lang="en-US" dirty="0" err="1" smtClean="0"/>
              <a:t>UserA’s</a:t>
            </a:r>
            <a:r>
              <a:rPr lang="en-US" dirty="0" smtClean="0"/>
              <a:t> “virtual” </a:t>
            </a:r>
            <a:r>
              <a:rPr lang="en-US" dirty="0" err="1" smtClean="0"/>
              <a:t>db</a:t>
            </a:r>
            <a:endParaRPr lang="en-SG" dirty="0"/>
          </a:p>
        </p:txBody>
      </p:sp>
      <p:sp>
        <p:nvSpPr>
          <p:cNvPr id="11" name="TextBox 10"/>
          <p:cNvSpPr txBox="1"/>
          <p:nvPr/>
        </p:nvSpPr>
        <p:spPr>
          <a:xfrm>
            <a:off x="8204200" y="1416566"/>
            <a:ext cx="2070100" cy="369332"/>
          </a:xfrm>
          <a:prstGeom prst="rect">
            <a:avLst/>
          </a:prstGeom>
          <a:noFill/>
        </p:spPr>
        <p:txBody>
          <a:bodyPr wrap="square" rtlCol="0">
            <a:spAutoFit/>
          </a:bodyPr>
          <a:lstStyle/>
          <a:p>
            <a:r>
              <a:rPr lang="en-US" dirty="0" err="1" smtClean="0"/>
              <a:t>UserB’s</a:t>
            </a:r>
            <a:r>
              <a:rPr lang="en-US" dirty="0" smtClean="0"/>
              <a:t> “virtual” </a:t>
            </a:r>
            <a:r>
              <a:rPr lang="en-US" dirty="0" err="1" smtClean="0"/>
              <a:t>db</a:t>
            </a:r>
            <a:endParaRPr lang="en-SG" dirty="0"/>
          </a:p>
        </p:txBody>
      </p:sp>
      <p:graphicFrame>
        <p:nvGraphicFramePr>
          <p:cNvPr id="12" name="Diagram 11"/>
          <p:cNvGraphicFramePr/>
          <p:nvPr>
            <p:extLst>
              <p:ext uri="{D42A27DB-BD31-4B8C-83A1-F6EECF244321}">
                <p14:modId xmlns:p14="http://schemas.microsoft.com/office/powerpoint/2010/main" val="2676953576"/>
              </p:ext>
            </p:extLst>
          </p:nvPr>
        </p:nvGraphicFramePr>
        <p:xfrm>
          <a:off x="2044700" y="2210831"/>
          <a:ext cx="2578100" cy="3885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Notched Right Arrow 12"/>
          <p:cNvSpPr/>
          <p:nvPr/>
        </p:nvSpPr>
        <p:spPr>
          <a:xfrm rot="18360061">
            <a:off x="4494729" y="2426802"/>
            <a:ext cx="1484653"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4" name="Notched Right Arrow 13"/>
          <p:cNvSpPr/>
          <p:nvPr/>
        </p:nvSpPr>
        <p:spPr>
          <a:xfrm rot="2578306">
            <a:off x="4499232" y="5015395"/>
            <a:ext cx="1376094"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graphicFrame>
        <p:nvGraphicFramePr>
          <p:cNvPr id="15" name="Diagram 14"/>
          <p:cNvGraphicFramePr/>
          <p:nvPr>
            <p:extLst>
              <p:ext uri="{D42A27DB-BD31-4B8C-83A1-F6EECF244321}">
                <p14:modId xmlns:p14="http://schemas.microsoft.com/office/powerpoint/2010/main" val="2406914808"/>
              </p:ext>
            </p:extLst>
          </p:nvPr>
        </p:nvGraphicFramePr>
        <p:xfrm>
          <a:off x="8204200" y="2224563"/>
          <a:ext cx="2578100" cy="388516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6" name="Notched Right Arrow 15"/>
          <p:cNvSpPr/>
          <p:nvPr/>
        </p:nvSpPr>
        <p:spPr>
          <a:xfrm rot="13044319">
            <a:off x="6928168" y="3021194"/>
            <a:ext cx="1135614"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Notched Right Arrow 16"/>
          <p:cNvSpPr/>
          <p:nvPr/>
        </p:nvSpPr>
        <p:spPr>
          <a:xfrm rot="8783237">
            <a:off x="6905163" y="4405031"/>
            <a:ext cx="1135614" cy="406398"/>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8" name="Rectangle 17"/>
          <p:cNvSpPr/>
          <p:nvPr/>
        </p:nvSpPr>
        <p:spPr>
          <a:xfrm>
            <a:off x="2704011" y="3479071"/>
            <a:ext cx="1345584" cy="8177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Private HDB</a:t>
            </a:r>
            <a:endParaRPr lang="en-SG" dirty="0"/>
          </a:p>
        </p:txBody>
      </p:sp>
      <p:sp>
        <p:nvSpPr>
          <p:cNvPr id="19" name="Notched Right Arrow 18"/>
          <p:cNvSpPr/>
          <p:nvPr/>
        </p:nvSpPr>
        <p:spPr>
          <a:xfrm rot="10800000">
            <a:off x="3997843" y="3679529"/>
            <a:ext cx="1077686" cy="393961"/>
          </a:xfrm>
          <a:prstGeom prst="notched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pic>
        <p:nvPicPr>
          <p:cNvPr id="20" name="Picture 1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861812" y="685800"/>
            <a:ext cx="580151" cy="652670"/>
          </a:xfrm>
          <a:prstGeom prst="rect">
            <a:avLst/>
          </a:prstGeom>
        </p:spPr>
      </p:pic>
    </p:spTree>
    <p:extLst>
      <p:ext uri="{BB962C8B-B14F-4D97-AF65-F5344CB8AC3E}">
        <p14:creationId xmlns:p14="http://schemas.microsoft.com/office/powerpoint/2010/main" val="1318112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5"/>
                                        </p:tgtEl>
                                      </p:cBhvr>
                                    </p:animEffect>
                                    <p:set>
                                      <p:cBhvr>
                                        <p:cTn id="13" dur="1" fill="hold">
                                          <p:stCondLst>
                                            <p:cond delay="499"/>
                                          </p:stCondLst>
                                        </p:cTn>
                                        <p:tgtEl>
                                          <p:spTgt spid="15"/>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16"/>
                                        </p:tgtEl>
                                      </p:cBhvr>
                                    </p:animEffect>
                                    <p:set>
                                      <p:cBhvr>
                                        <p:cTn id="16" dur="1" fill="hold">
                                          <p:stCondLst>
                                            <p:cond delay="499"/>
                                          </p:stCondLst>
                                        </p:cTn>
                                        <p:tgtEl>
                                          <p:spTgt spid="16"/>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17"/>
                                        </p:tgtEl>
                                      </p:cBhvr>
                                    </p:animEffect>
                                    <p:set>
                                      <p:cBhvr>
                                        <p:cTn id="19" dur="1" fill="hold">
                                          <p:stCondLst>
                                            <p:cond delay="499"/>
                                          </p:stCondLst>
                                        </p:cTn>
                                        <p:tgtEl>
                                          <p:spTgt spid="17"/>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37" presetClass="path" presetSubtype="0" accel="50000" decel="50000" fill="hold" grpId="0" nodeType="clickEffect">
                                  <p:stCondLst>
                                    <p:cond delay="0"/>
                                  </p:stCondLst>
                                  <p:childTnLst>
                                    <p:animMotion origin="layout" path="M 0 0 L 0.067 0.04 C 0.081 0.049 0.102 0.054 0.124 0.054 C 0.149 0.054 0.169 0.049 0.183 0.04 L 0.25 0 E" pathEditMode="relative" ptsTypes="">
                                      <p:cBhvr>
                                        <p:cTn id="23" dur="2000" fill="hold"/>
                                        <p:tgtEl>
                                          <p:spTgt spid="3"/>
                                        </p:tgtEl>
                                        <p:attrNameLst>
                                          <p:attrName>ppt_x</p:attrName>
                                          <p:attrName>ppt_y</p:attrName>
                                        </p:attrNameLst>
                                      </p:cBhvr>
                                    </p:animMotion>
                                  </p:childTnLst>
                                </p:cTn>
                              </p:par>
                              <p:par>
                                <p:cTn id="24"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25" dur="2000" fill="hold"/>
                                        <p:tgtEl>
                                          <p:spTgt spid="4"/>
                                        </p:tgtEl>
                                        <p:attrNameLst>
                                          <p:attrName>ppt_x</p:attrName>
                                          <p:attrName>ppt_y</p:attrName>
                                        </p:attrNameLst>
                                      </p:cBhvr>
                                    </p:animMotion>
                                  </p:childTnLst>
                                </p:cTn>
                              </p:par>
                              <p:par>
                                <p:cTn id="26"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27" dur="2000" fill="hold"/>
                                        <p:tgtEl>
                                          <p:spTgt spid="5"/>
                                        </p:tgtEl>
                                        <p:attrNameLst>
                                          <p:attrName>ppt_x</p:attrName>
                                          <p:attrName>ppt_y</p:attrName>
                                        </p:attrNameLst>
                                      </p:cBhvr>
                                    </p:animMotion>
                                  </p:childTnLst>
                                </p:cTn>
                              </p:par>
                              <p:par>
                                <p:cTn id="28"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29" dur="2000" fill="hold"/>
                                        <p:tgtEl>
                                          <p:spTgt spid="6"/>
                                        </p:tgtEl>
                                        <p:attrNameLst>
                                          <p:attrName>ppt_x</p:attrName>
                                          <p:attrName>ppt_y</p:attrName>
                                        </p:attrNameLst>
                                      </p:cBhvr>
                                    </p:animMotion>
                                  </p:childTnLst>
                                </p:cTn>
                              </p:par>
                              <p:par>
                                <p:cTn id="30"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31" dur="2000" fill="hold"/>
                                        <p:tgtEl>
                                          <p:spTgt spid="7"/>
                                        </p:tgtEl>
                                        <p:attrNameLst>
                                          <p:attrName>ppt_x</p:attrName>
                                          <p:attrName>ppt_y</p:attrName>
                                        </p:attrNameLst>
                                      </p:cBhvr>
                                    </p:animMotion>
                                  </p:childTnLst>
                                </p:cTn>
                              </p:par>
                              <p:par>
                                <p:cTn id="32"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33" dur="2000" fill="hold"/>
                                        <p:tgtEl>
                                          <p:spTgt spid="8"/>
                                        </p:tgtEl>
                                        <p:attrNameLst>
                                          <p:attrName>ppt_x</p:attrName>
                                          <p:attrName>ppt_y</p:attrName>
                                        </p:attrNameLst>
                                      </p:cBhvr>
                                    </p:animMotion>
                                  </p:childTnLst>
                                </p:cTn>
                              </p:par>
                              <p:par>
                                <p:cTn id="34"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35" dur="2000" fill="hold"/>
                                        <p:tgtEl>
                                          <p:spTgt spid="10"/>
                                        </p:tgtEl>
                                        <p:attrNameLst>
                                          <p:attrName>ppt_x</p:attrName>
                                          <p:attrName>ppt_y</p:attrName>
                                        </p:attrNameLst>
                                      </p:cBhvr>
                                    </p:animMotion>
                                  </p:childTnLst>
                                </p:cTn>
                              </p:par>
                              <p:par>
                                <p:cTn id="36"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37" dur="2000" fill="hold"/>
                                        <p:tgtEl>
                                          <p:spTgt spid="12"/>
                                        </p:tgtEl>
                                        <p:attrNameLst>
                                          <p:attrName>ppt_x</p:attrName>
                                          <p:attrName>ppt_y</p:attrName>
                                        </p:attrNameLst>
                                      </p:cBhvr>
                                    </p:animMotion>
                                  </p:childTnLst>
                                </p:cTn>
                              </p:par>
                              <p:par>
                                <p:cTn id="38"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39" dur="2000" fill="hold"/>
                                        <p:tgtEl>
                                          <p:spTgt spid="13"/>
                                        </p:tgtEl>
                                        <p:attrNameLst>
                                          <p:attrName>ppt_x</p:attrName>
                                          <p:attrName>ppt_y</p:attrName>
                                        </p:attrNameLst>
                                      </p:cBhvr>
                                    </p:animMotion>
                                  </p:childTnLst>
                                </p:cTn>
                              </p:par>
                              <p:par>
                                <p:cTn id="40" presetID="37" presetClass="path" presetSubtype="0" accel="50000" decel="50000" fill="hold" grpId="0" nodeType="withEffect">
                                  <p:stCondLst>
                                    <p:cond delay="0"/>
                                  </p:stCondLst>
                                  <p:childTnLst>
                                    <p:animMotion origin="layout" path="M 0 0 L 0.067 0.04 C 0.081 0.049 0.102 0.054 0.124 0.054 C 0.149 0.054 0.169 0.049 0.183 0.04 L 0.25 0 E" pathEditMode="relative" ptsTypes="">
                                      <p:cBhvr>
                                        <p:cTn id="41" dur="2000" fill="hold"/>
                                        <p:tgtEl>
                                          <p:spTgt spid="14"/>
                                        </p:tgtEl>
                                        <p:attrNameLst>
                                          <p:attrName>ppt_x</p:attrName>
                                          <p:attrName>ppt_y</p:attrName>
                                        </p:attrNameLst>
                                      </p:cBhvr>
                                    </p:animMotion>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fade">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p:bldP spid="11" grpId="0"/>
      <p:bldGraphic spid="12" grpId="0">
        <p:bldAsOne/>
      </p:bldGraphic>
      <p:bldP spid="13" grpId="0" animBg="1"/>
      <p:bldP spid="14" grpId="0" animBg="1"/>
      <p:bldGraphic spid="15" grpId="0">
        <p:bldAsOne/>
      </p:bldGraphic>
      <p:bldP spid="16" grpId="0" animBg="1"/>
      <p:bldP spid="17" grpId="0" animBg="1"/>
      <p:bldP spid="18" grpId="0" animBg="1"/>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620486"/>
          </a:xfrm>
        </p:spPr>
        <p:txBody>
          <a:bodyPr>
            <a:normAutofit fontScale="90000"/>
          </a:bodyPr>
          <a:lstStyle/>
          <a:p>
            <a:r>
              <a:rPr lang="en-US" dirty="0" smtClean="0"/>
              <a:t>The Persistence API: playing with fire!</a:t>
            </a:r>
            <a:endParaRPr lang="en-SG" dirty="0"/>
          </a:p>
        </p:txBody>
      </p:sp>
      <p:sp>
        <p:nvSpPr>
          <p:cNvPr id="3" name="Content Placeholder 2"/>
          <p:cNvSpPr>
            <a:spLocks noGrp="1"/>
          </p:cNvSpPr>
          <p:nvPr>
            <p:ph idx="1"/>
          </p:nvPr>
        </p:nvSpPr>
        <p:spPr>
          <a:xfrm>
            <a:off x="1484311" y="1676400"/>
            <a:ext cx="10018713" cy="3936999"/>
          </a:xfrm>
          <a:ln>
            <a:noFill/>
          </a:ln>
        </p:spPr>
        <p:txBody>
          <a:bodyPr>
            <a:normAutofit fontScale="92500" lnSpcReduction="20000"/>
          </a:bodyPr>
          <a:lstStyle/>
          <a:p>
            <a:r>
              <a:rPr lang="en-US" dirty="0" smtClean="0"/>
              <a:t>This suite of functions (effectively giving non-expert users the ability to manipulate data in a production environment) provides commands such as:</a:t>
            </a:r>
          </a:p>
          <a:p>
            <a:pPr marL="0" indent="0">
              <a:buNone/>
            </a:pPr>
            <a:r>
              <a:rPr lang="en-SG" dirty="0">
                <a:solidFill>
                  <a:srgbClr val="0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persistence.save</a:t>
            </a:r>
            <a:r>
              <a:rPr lang="en-SG" b="1" dirty="0" smtClean="0">
                <a:solidFill>
                  <a:srgbClr val="FF8000"/>
                </a:solidFill>
                <a:highlight>
                  <a:srgbClr val="FFFFFF"/>
                </a:highlight>
                <a:latin typeface="Courier New" panose="02070309020205020404" pitchFamily="49" charset="0"/>
              </a:rPr>
              <a:t>[</a:t>
            </a:r>
            <a:r>
              <a:rPr lang="en-SG" dirty="0" smtClean="0">
                <a:solidFill>
                  <a:srgbClr val="8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tab</a:t>
            </a:r>
            <a:r>
              <a:rPr lang="en-SG" dirty="0" err="1" smtClean="0">
                <a:solidFill>
                  <a:srgbClr val="8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name</a:t>
            </a:r>
            <a:r>
              <a:rPr lang="en-SG" dirty="0" err="1" smtClean="0">
                <a:solidFill>
                  <a:srgbClr val="8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method</a:t>
            </a:r>
            <a:r>
              <a:rPr lang="en-SG" dirty="0" err="1" smtClean="0">
                <a:solidFill>
                  <a:srgbClr val="8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set</a:t>
            </a:r>
            <a:r>
              <a:rPr lang="en-SG" dirty="0" err="1" smtClean="0">
                <a:solidFill>
                  <a:srgbClr val="8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attr</a:t>
            </a:r>
            <a:r>
              <a:rPr lang="en-SG" dirty="0" err="1" smtClean="0">
                <a:solidFill>
                  <a:srgbClr val="8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attrCol</a:t>
            </a:r>
            <a:r>
              <a:rPr lang="en-SG" dirty="0" err="1" smtClean="0">
                <a:solidFill>
                  <a:srgbClr val="800000"/>
                </a:solidFill>
                <a:highlight>
                  <a:srgbClr val="FFFFFF"/>
                </a:highlight>
                <a:latin typeface="Courier New" panose="02070309020205020404" pitchFamily="49" charset="0"/>
              </a:rPr>
              <a:t>`</a:t>
            </a:r>
            <a:r>
              <a:rPr lang="en-SG" dirty="0" err="1" smtClean="0">
                <a:solidFill>
                  <a:srgbClr val="000000"/>
                </a:solidFill>
                <a:highlight>
                  <a:srgbClr val="FFFFFF"/>
                </a:highlight>
                <a:latin typeface="Courier New" panose="02070309020205020404" pitchFamily="49" charset="0"/>
              </a:rPr>
              <a:t>slice</a:t>
            </a:r>
            <a:r>
              <a:rPr lang="en-SG" dirty="0" smtClean="0">
                <a:solidFill>
                  <a:srgbClr val="000000"/>
                </a:solidFill>
                <a:highlight>
                  <a:srgbClr val="FFFFFF"/>
                </a:highlight>
                <a:latin typeface="Courier New" panose="02070309020205020404" pitchFamily="49" charset="0"/>
              </a:rPr>
              <a:t>!</a:t>
            </a:r>
            <a:r>
              <a:rPr lang="en-SG" b="1" dirty="0" smtClean="0">
                <a:solidFill>
                  <a:srgbClr val="FF8000"/>
                </a:solidFill>
                <a:highlight>
                  <a:srgbClr val="FFFFFF"/>
                </a:highlight>
                <a:latin typeface="Courier New" panose="02070309020205020404" pitchFamily="49" charset="0"/>
              </a:rPr>
              <a:t>(</a:t>
            </a:r>
            <a:r>
              <a:rPr lang="en-SG" dirty="0" smtClean="0">
                <a:solidFill>
                  <a:srgbClr val="000000"/>
                </a:solidFill>
                <a:highlight>
                  <a:srgbClr val="FFFFFF"/>
                </a:highlight>
                <a:latin typeface="Courier New" panose="02070309020205020404" pitchFamily="49" charset="0"/>
              </a:rPr>
              <a:t>myTab;</a:t>
            </a:r>
            <a:r>
              <a:rPr lang="en-SG" dirty="0" smtClean="0">
                <a:solidFill>
                  <a:srgbClr val="800000"/>
                </a:solidFill>
                <a:highlight>
                  <a:srgbClr val="FFFFFF"/>
                </a:highlight>
                <a:latin typeface="Courier New" panose="02070309020205020404" pitchFamily="49" charset="0"/>
              </a:rPr>
              <a:t>`</a:t>
            </a:r>
            <a:r>
              <a:rPr lang="en-SG" dirty="0">
                <a:solidFill>
                  <a:srgbClr val="000000"/>
                </a:solidFill>
                <a:highlight>
                  <a:srgbClr val="FFFFFF"/>
                </a:highlight>
                <a:latin typeface="Courier New" panose="02070309020205020404" pitchFamily="49" charset="0"/>
              </a:rPr>
              <a:t>compPart;</a:t>
            </a:r>
            <a:r>
              <a:rPr lang="en-SG" dirty="0">
                <a:solidFill>
                  <a:srgbClr val="800000"/>
                </a:solidFill>
                <a:highlight>
                  <a:srgbClr val="FFFFFF"/>
                </a:highlight>
                <a:latin typeface="Courier New" panose="02070309020205020404" pitchFamily="49" charset="0"/>
              </a:rPr>
              <a:t>`</a:t>
            </a:r>
            <a:r>
              <a:rPr lang="en-SG" dirty="0">
                <a:solidFill>
                  <a:srgbClr val="000000"/>
                </a:solidFill>
                <a:highlight>
                  <a:srgbClr val="FFFFFF"/>
                </a:highlight>
                <a:latin typeface="Courier New" panose="02070309020205020404" pitchFamily="49" charset="0"/>
              </a:rPr>
              <a:t>partitioned;1b;</a:t>
            </a:r>
            <a:r>
              <a:rPr lang="en-SG" dirty="0">
                <a:solidFill>
                  <a:srgbClr val="800000"/>
                </a:solidFill>
                <a:highlight>
                  <a:srgbClr val="FFFFFF"/>
                </a:highlight>
                <a:latin typeface="Courier New" panose="02070309020205020404" pitchFamily="49" charset="0"/>
              </a:rPr>
              <a:t>`</a:t>
            </a:r>
            <a:r>
              <a:rPr lang="en-SG" dirty="0">
                <a:solidFill>
                  <a:srgbClr val="000000"/>
                </a:solidFill>
                <a:highlight>
                  <a:srgbClr val="FFFFFF"/>
                </a:highlight>
                <a:latin typeface="Courier New" panose="02070309020205020404" pitchFamily="49" charset="0"/>
              </a:rPr>
              <a:t>parted;</a:t>
            </a:r>
            <a:r>
              <a:rPr lang="en-SG" dirty="0">
                <a:solidFill>
                  <a:srgbClr val="800000"/>
                </a:solidFill>
                <a:highlight>
                  <a:srgbClr val="FFFFFF"/>
                </a:highlight>
                <a:latin typeface="Courier New" panose="02070309020205020404" pitchFamily="49" charset="0"/>
              </a:rPr>
              <a:t>`</a:t>
            </a:r>
            <a:r>
              <a:rPr lang="en-SG" dirty="0">
                <a:solidFill>
                  <a:srgbClr val="000000"/>
                </a:solidFill>
                <a:highlight>
                  <a:srgbClr val="FFFFFF"/>
                </a:highlight>
                <a:latin typeface="Courier New" panose="02070309020205020404" pitchFamily="49" charset="0"/>
              </a:rPr>
              <a:t>ticker;.z.D</a:t>
            </a:r>
            <a:r>
              <a:rPr lang="en-SG" b="1" dirty="0">
                <a:solidFill>
                  <a:srgbClr val="FF8000"/>
                </a:solidFill>
                <a:highlight>
                  <a:srgbClr val="FFFFFF"/>
                </a:highlight>
                <a:latin typeface="Courier New" panose="02070309020205020404" pitchFamily="49" charset="0"/>
              </a:rPr>
              <a:t>)]</a:t>
            </a:r>
            <a:endParaRPr lang="en-US" dirty="0" smtClean="0"/>
          </a:p>
          <a:p>
            <a:r>
              <a:rPr lang="en-US" dirty="0"/>
              <a:t>a</a:t>
            </a:r>
            <a:r>
              <a:rPr lang="en-US" dirty="0" smtClean="0"/>
              <a:t>nd</a:t>
            </a:r>
          </a:p>
          <a:p>
            <a:pPr marL="0" indent="0">
              <a:buNone/>
            </a:pPr>
            <a:r>
              <a:rPr lang="en-SG" dirty="0">
                <a:solidFill>
                  <a:srgbClr val="000000"/>
                </a:solidFill>
                <a:highlight>
                  <a:srgbClr val="FFFFFF"/>
                </a:highlight>
                <a:latin typeface="Courier New" panose="02070309020205020404" pitchFamily="49" charset="0"/>
              </a:rPr>
              <a:t>.</a:t>
            </a:r>
            <a:r>
              <a:rPr lang="en-SG" dirty="0" err="1">
                <a:solidFill>
                  <a:srgbClr val="000000"/>
                </a:solidFill>
                <a:highlight>
                  <a:srgbClr val="FFFFFF"/>
                </a:highlight>
                <a:latin typeface="Courier New" panose="02070309020205020404" pitchFamily="49" charset="0"/>
              </a:rPr>
              <a:t>persistence.remove</a:t>
            </a:r>
            <a:r>
              <a:rPr lang="en-SG" b="1" dirty="0">
                <a:solidFill>
                  <a:srgbClr val="FF8000"/>
                </a:solidFill>
                <a:highlight>
                  <a:srgbClr val="FFFFFF"/>
                </a:highlight>
                <a:latin typeface="Courier New" panose="02070309020205020404" pitchFamily="49" charset="0"/>
              </a:rPr>
              <a:t>[</a:t>
            </a:r>
            <a:r>
              <a:rPr lang="en-SG" dirty="0">
                <a:solidFill>
                  <a:srgbClr val="800000"/>
                </a:solidFill>
                <a:highlight>
                  <a:srgbClr val="FFFFFF"/>
                </a:highlight>
                <a:latin typeface="Courier New" panose="02070309020205020404" pitchFamily="49" charset="0"/>
              </a:rPr>
              <a:t>`</a:t>
            </a:r>
            <a:r>
              <a:rPr lang="en-SG" dirty="0">
                <a:solidFill>
                  <a:srgbClr val="000000"/>
                </a:solidFill>
                <a:highlight>
                  <a:srgbClr val="FFFFFF"/>
                </a:highlight>
                <a:latin typeface="Courier New" panose="02070309020205020404" pitchFamily="49" charset="0"/>
              </a:rPr>
              <a:t>compflat;0Nd</a:t>
            </a:r>
            <a:r>
              <a:rPr lang="en-SG" b="1" dirty="0">
                <a:solidFill>
                  <a:srgbClr val="FF8000"/>
                </a:solidFill>
                <a:highlight>
                  <a:srgbClr val="FFFFFF"/>
                </a:highlight>
                <a:latin typeface="Courier New" panose="02070309020205020404" pitchFamily="49" charset="0"/>
              </a:rPr>
              <a:t>]</a:t>
            </a:r>
            <a:endParaRPr lang="en-US" dirty="0"/>
          </a:p>
          <a:p>
            <a:r>
              <a:rPr lang="en-US" dirty="0" smtClean="0"/>
              <a:t>It will then ultimately write the data to disk in the private location and simultaneously create the necessary symbolic links in the “virtual” </a:t>
            </a:r>
            <a:r>
              <a:rPr lang="en-US" dirty="0" err="1" smtClean="0"/>
              <a:t>db</a:t>
            </a:r>
            <a:r>
              <a:rPr lang="en-US" dirty="0" smtClean="0"/>
              <a:t> (or, respectively, remove the physical data and symbolic links)</a:t>
            </a:r>
          </a:p>
          <a:p>
            <a:r>
              <a:rPr lang="en-US" dirty="0" smtClean="0"/>
              <a:t>The data is written to a private </a:t>
            </a:r>
            <a:r>
              <a:rPr lang="en-US" dirty="0" err="1" smtClean="0"/>
              <a:t>sym</a:t>
            </a:r>
            <a:r>
              <a:rPr lang="en-US" dirty="0" smtClean="0"/>
              <a:t> file to protect the public </a:t>
            </a:r>
            <a:r>
              <a:rPr lang="en-US" dirty="0" err="1" smtClean="0"/>
              <a:t>sym</a:t>
            </a:r>
            <a:r>
              <a:rPr lang="en-US" dirty="0" smtClean="0"/>
              <a:t> file(s)</a:t>
            </a:r>
          </a:p>
          <a:p>
            <a:r>
              <a:rPr lang="en-US" dirty="0" smtClean="0"/>
              <a:t>As well as </a:t>
            </a:r>
            <a:r>
              <a:rPr lang="en-US" dirty="0" err="1" smtClean="0"/>
              <a:t>sym</a:t>
            </a:r>
            <a:r>
              <a:rPr lang="en-US" dirty="0" smtClean="0"/>
              <a:t> file protection, the API performs other necessary checks…..</a:t>
            </a:r>
            <a:endParaRPr lang="en-SG" dirty="0"/>
          </a:p>
        </p:txBody>
      </p:sp>
      <p:sp>
        <p:nvSpPr>
          <p:cNvPr id="5" name="TextBox 4"/>
          <p:cNvSpPr txBox="1"/>
          <p:nvPr/>
        </p:nvSpPr>
        <p:spPr>
          <a:xfrm>
            <a:off x="1587500" y="3263900"/>
            <a:ext cx="9728200" cy="660400"/>
          </a:xfrm>
          <a:prstGeom prst="rect">
            <a:avLst/>
          </a:prstGeom>
          <a:noFill/>
        </p:spPr>
        <p:txBody>
          <a:bodyPr wrap="square" rtlCol="0">
            <a:spAutoFit/>
          </a:bodyPr>
          <a:lstStyle/>
          <a:p>
            <a:endParaRPr lang="en-SG"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1812" y="685800"/>
            <a:ext cx="580151" cy="652670"/>
          </a:xfrm>
          <a:prstGeom prst="rect">
            <a:avLst/>
          </a:prstGeom>
        </p:spPr>
      </p:pic>
    </p:spTree>
    <p:extLst>
      <p:ext uri="{BB962C8B-B14F-4D97-AF65-F5344CB8AC3E}">
        <p14:creationId xmlns:p14="http://schemas.microsoft.com/office/powerpoint/2010/main" val="1128875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243" y="393701"/>
            <a:ext cx="10018713" cy="620486"/>
          </a:xfrm>
        </p:spPr>
        <p:txBody>
          <a:bodyPr>
            <a:normAutofit fontScale="90000"/>
          </a:bodyPr>
          <a:lstStyle/>
          <a:p>
            <a:r>
              <a:rPr lang="en-US" dirty="0" smtClean="0"/>
              <a:t>The Persistence API: hand-holding</a:t>
            </a:r>
            <a:endParaRPr lang="en-SG" dirty="0"/>
          </a:p>
        </p:txBody>
      </p:sp>
      <p:sp>
        <p:nvSpPr>
          <p:cNvPr id="5" name="TextBox 4"/>
          <p:cNvSpPr txBox="1"/>
          <p:nvPr/>
        </p:nvSpPr>
        <p:spPr>
          <a:xfrm>
            <a:off x="1587500" y="3263900"/>
            <a:ext cx="9728200" cy="660400"/>
          </a:xfrm>
          <a:prstGeom prst="rect">
            <a:avLst/>
          </a:prstGeom>
          <a:noFill/>
        </p:spPr>
        <p:txBody>
          <a:bodyPr wrap="square" rtlCol="0">
            <a:spAutoFit/>
          </a:bodyPr>
          <a:lstStyle/>
          <a:p>
            <a:endParaRPr lang="en-SG" dirty="0"/>
          </a:p>
        </p:txBody>
      </p:sp>
      <p:sp>
        <p:nvSpPr>
          <p:cNvPr id="7" name="TextBox 6"/>
          <p:cNvSpPr txBox="1"/>
          <p:nvPr/>
        </p:nvSpPr>
        <p:spPr>
          <a:xfrm>
            <a:off x="2095500" y="1108144"/>
            <a:ext cx="9740900" cy="5632311"/>
          </a:xfrm>
          <a:prstGeom prst="rect">
            <a:avLst/>
          </a:prstGeom>
          <a:solidFill>
            <a:schemeClr val="bg1"/>
          </a:solidFill>
          <a:ln>
            <a:solidFill>
              <a:srgbClr val="00B050"/>
            </a:solidFill>
          </a:ln>
        </p:spPr>
        <p:txBody>
          <a:bodyPr wrap="square" rtlCol="0">
            <a:spAutoFit/>
          </a:bodyPr>
          <a:lstStyle/>
          <a:p>
            <a:r>
              <a:rPr lang="en-SG" dirty="0">
                <a:solidFill>
                  <a:srgbClr val="000000"/>
                </a:solidFill>
                <a:highlight>
                  <a:srgbClr val="FFFFFF"/>
                </a:highlight>
                <a:latin typeface="Courier New" panose="02070309020205020404" pitchFamily="49" charset="0"/>
                <a:cs typeface="Courier New" panose="02070309020205020404" pitchFamily="49" charset="0"/>
              </a:rPr>
              <a:t>inputs.mandatory:`</a:t>
            </a:r>
            <a:r>
              <a:rPr lang="en-SG" dirty="0" err="1">
                <a:solidFill>
                  <a:srgbClr val="000000"/>
                </a:solidFill>
                <a:highlight>
                  <a:srgbClr val="FFFFFF"/>
                </a:highlight>
                <a:latin typeface="Courier New" panose="02070309020205020404" pitchFamily="49" charset="0"/>
                <a:cs typeface="Courier New" panose="02070309020205020404" pitchFamily="49" charset="0"/>
              </a:rPr>
              <a:t>tab`name`method</a:t>
            </a:r>
            <a:r>
              <a:rPr lang="en-SG" dirty="0">
                <a:solidFill>
                  <a:srgbClr val="000000"/>
                </a:solidFill>
                <a:highlight>
                  <a:srgbClr val="FFFFFF"/>
                </a:highlight>
                <a:latin typeface="Courier New" panose="02070309020205020404" pitchFamily="49" charset="0"/>
                <a:cs typeface="Courier New" panose="02070309020205020404" pitchFamily="49" charset="0"/>
              </a:rPr>
              <a:t>;</a:t>
            </a:r>
          </a:p>
          <a:p>
            <a:r>
              <a:rPr lang="en-SG" dirty="0">
                <a:solidFill>
                  <a:srgbClr val="000000"/>
                </a:solidFill>
                <a:highlight>
                  <a:srgbClr val="FFFFFF"/>
                </a:highlight>
                <a:latin typeface="Courier New" panose="02070309020205020404" pitchFamily="49" charset="0"/>
                <a:cs typeface="Courier New" panose="02070309020205020404" pitchFamily="49" charset="0"/>
              </a:rPr>
              <a:t>types.mandatory:98 -11 -11h;</a:t>
            </a:r>
          </a:p>
          <a:p>
            <a:r>
              <a:rPr lang="en-SG" dirty="0">
                <a:solidFill>
                  <a:srgbClr val="000000"/>
                </a:solidFill>
                <a:highlight>
                  <a:srgbClr val="FFFFFF"/>
                </a:highlight>
                <a:latin typeface="Courier New" panose="02070309020205020404" pitchFamily="49" charset="0"/>
                <a:cs typeface="Courier New" panose="02070309020205020404" pitchFamily="49" charset="0"/>
              </a:rPr>
              <a:t>inputs.optional:`</a:t>
            </a:r>
            <a:r>
              <a:rPr lang="en-SG" dirty="0" err="1">
                <a:solidFill>
                  <a:srgbClr val="000000"/>
                </a:solidFill>
                <a:highlight>
                  <a:srgbClr val="FFFFFF"/>
                </a:highlight>
                <a:latin typeface="Courier New" panose="02070309020205020404" pitchFamily="49" charset="0"/>
                <a:cs typeface="Courier New" panose="02070309020205020404" pitchFamily="49" charset="0"/>
              </a:rPr>
              <a:t>slice`set`attr`attrCol`force</a:t>
            </a:r>
            <a:r>
              <a:rPr lang="en-SG" dirty="0">
                <a:solidFill>
                  <a:srgbClr val="000000"/>
                </a:solidFill>
                <a:highlight>
                  <a:srgbClr val="FFFFFF"/>
                </a:highlight>
                <a:latin typeface="Courier New" panose="02070309020205020404" pitchFamily="49" charset="0"/>
                <a:cs typeface="Courier New" panose="02070309020205020404" pitchFamily="49" charset="0"/>
              </a:rPr>
              <a:t>;</a:t>
            </a:r>
          </a:p>
          <a:p>
            <a:r>
              <a:rPr lang="pt-BR" dirty="0">
                <a:solidFill>
                  <a:srgbClr val="000000"/>
                </a:solidFill>
                <a:highlight>
                  <a:srgbClr val="FFFFFF"/>
                </a:highlight>
                <a:latin typeface="Courier New" panose="02070309020205020404" pitchFamily="49" charset="0"/>
                <a:cs typeface="Courier New" panose="02070309020205020404" pitchFamily="49" charset="0"/>
              </a:rPr>
              <a:t>types.optional:-14 -1 -11 -11 -1h;</a:t>
            </a:r>
          </a:p>
          <a:p>
            <a:r>
              <a:rPr lang="en-SG" dirty="0" err="1">
                <a:solidFill>
                  <a:srgbClr val="000000"/>
                </a:solidFill>
                <a:highlight>
                  <a:srgbClr val="FFFFFF"/>
                </a:highlight>
                <a:latin typeface="Courier New" panose="02070309020205020404" pitchFamily="49" charset="0"/>
                <a:cs typeface="Courier New" panose="02070309020205020404" pitchFamily="49" charset="0"/>
              </a:rPr>
              <a:t>defaults:inputs.optional</a:t>
            </a:r>
            <a:r>
              <a:rPr lang="en-SG" dirty="0">
                <a:solidFill>
                  <a:srgbClr val="0000FF"/>
                </a:solidFill>
                <a:highlight>
                  <a:srgbClr val="FFFFFF"/>
                </a:highlight>
                <a:latin typeface="Courier New" panose="02070309020205020404" pitchFamily="49" charset="0"/>
                <a:cs typeface="Courier New" panose="02070309020205020404" pitchFamily="49" charset="0"/>
              </a:rPr>
              <a:t>!</a:t>
            </a:r>
            <a:r>
              <a:rPr lang="en-SG" dirty="0">
                <a:solidFill>
                  <a:srgbClr val="000000"/>
                </a:solidFill>
                <a:highlight>
                  <a:srgbClr val="FFFFFF"/>
                </a:highlight>
                <a:latin typeface="Courier New" panose="02070309020205020404" pitchFamily="49" charset="0"/>
                <a:cs typeface="Courier New" panose="02070309020205020404" pitchFamily="49" charset="0"/>
              </a:rPr>
              <a:t>(0Nd;1b;`;`;0b);</a:t>
            </a:r>
          </a:p>
          <a:p>
            <a:r>
              <a:rPr lang="en-SG" dirty="0">
                <a:solidFill>
                  <a:srgbClr val="000000"/>
                </a:solidFill>
                <a:highlight>
                  <a:srgbClr val="FFFFFF"/>
                </a:highlight>
                <a:latin typeface="Courier New" panose="02070309020205020404" pitchFamily="49" charset="0"/>
                <a:cs typeface="Courier New" panose="02070309020205020404" pitchFamily="49" charset="0"/>
              </a:rPr>
              <a:t>limit.flat:10000000;</a:t>
            </a:r>
          </a:p>
          <a:p>
            <a:r>
              <a:rPr lang="en-SG" dirty="0">
                <a:solidFill>
                  <a:srgbClr val="000000"/>
                </a:solidFill>
                <a:highlight>
                  <a:srgbClr val="FFFFFF"/>
                </a:highlight>
                <a:latin typeface="Courier New" panose="02070309020205020404" pitchFamily="49" charset="0"/>
                <a:cs typeface="Courier New" panose="02070309020205020404" pitchFamily="49" charset="0"/>
              </a:rPr>
              <a:t>limit.splayed:100000000;</a:t>
            </a:r>
          </a:p>
          <a:p>
            <a:endParaRPr lang="en-SG" dirty="0">
              <a:solidFill>
                <a:srgbClr val="000000"/>
              </a:solidFill>
              <a:highlight>
                <a:srgbClr val="FFFFFF"/>
              </a:highlight>
              <a:latin typeface="Courier New" panose="02070309020205020404" pitchFamily="49" charset="0"/>
              <a:cs typeface="Courier New" panose="02070309020205020404" pitchFamily="49" charset="0"/>
            </a:endParaRPr>
          </a:p>
          <a:p>
            <a:r>
              <a:rPr lang="en-SG" dirty="0" err="1">
                <a:solidFill>
                  <a:srgbClr val="000000"/>
                </a:solidFill>
                <a:highlight>
                  <a:srgbClr val="FFFFFF"/>
                </a:highlight>
                <a:latin typeface="Courier New" panose="02070309020205020404" pitchFamily="49" charset="0"/>
                <a:cs typeface="Courier New" panose="02070309020205020404" pitchFamily="49" charset="0"/>
              </a:rPr>
              <a:t>checkInputs</a:t>
            </a:r>
            <a:r>
              <a:rPr lang="en-SG" dirty="0">
                <a:solidFill>
                  <a:srgbClr val="000000"/>
                </a:solidFill>
                <a:highlight>
                  <a:srgbClr val="FFFFFF"/>
                </a:highlight>
                <a:latin typeface="Courier New" panose="02070309020205020404" pitchFamily="49" charset="0"/>
                <a:cs typeface="Courier New" panose="02070309020205020404" pitchFamily="49" charset="0"/>
              </a:rPr>
              <a:t>:{</a:t>
            </a:r>
          </a:p>
          <a:p>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0000FF"/>
                </a:solidFill>
                <a:highlight>
                  <a:srgbClr val="FFFFFF"/>
                </a:highlight>
                <a:latin typeface="Courier New" panose="02070309020205020404" pitchFamily="49" charset="0"/>
                <a:cs typeface="Courier New" panose="02070309020205020404" pitchFamily="49" charset="0"/>
              </a:rPr>
              <a:t>$</a:t>
            </a:r>
            <a:r>
              <a:rPr lang="en-SG" dirty="0">
                <a:solidFill>
                  <a:srgbClr val="000000"/>
                </a:solidFill>
                <a:highlight>
                  <a:srgbClr val="FFFFFF"/>
                </a:highlight>
                <a:latin typeface="Courier New" panose="02070309020205020404" pitchFamily="49" charset="0"/>
                <a:cs typeface="Courier New" panose="02070309020205020404" pitchFamily="49" charset="0"/>
              </a:rPr>
              <a:t>[99h</a:t>
            </a:r>
            <a:r>
              <a:rPr lang="en-SG" dirty="0">
                <a:solidFill>
                  <a:srgbClr val="0000FF"/>
                </a:solidFill>
                <a:highlight>
                  <a:srgbClr val="FFFFFF"/>
                </a:highlight>
                <a:latin typeface="Courier New" panose="02070309020205020404" pitchFamily="49" charset="0"/>
                <a:cs typeface="Courier New" panose="02070309020205020404" pitchFamily="49" charset="0"/>
              </a:rPr>
              <a:t>=</a:t>
            </a:r>
            <a:r>
              <a:rPr lang="en-SG" dirty="0">
                <a:solidFill>
                  <a:srgbClr val="FF0000"/>
                </a:solidFill>
                <a:highlight>
                  <a:srgbClr val="FFFFFF"/>
                </a:highlight>
                <a:latin typeface="Courier New" panose="02070309020205020404" pitchFamily="49" charset="0"/>
                <a:cs typeface="Courier New" panose="02070309020205020404" pitchFamily="49" charset="0"/>
              </a:rPr>
              <a:t>type</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x;x:defaults,x;'"input</a:t>
            </a:r>
            <a:r>
              <a:rPr lang="en-SG" dirty="0">
                <a:solidFill>
                  <a:srgbClr val="000000"/>
                </a:solidFill>
                <a:highlight>
                  <a:srgbClr val="FFFFFF"/>
                </a:highlight>
                <a:latin typeface="Courier New" panose="02070309020205020404" pitchFamily="49" charset="0"/>
                <a:cs typeface="Courier New" panose="02070309020205020404" pitchFamily="49" charset="0"/>
              </a:rPr>
              <a:t> must be a dictionary"];</a:t>
            </a:r>
          </a:p>
          <a:p>
            <a:r>
              <a:rPr lang="en-SG" dirty="0">
                <a:solidFill>
                  <a:srgbClr val="000000"/>
                </a:solidFill>
                <a:highlight>
                  <a:srgbClr val="FFFFFF"/>
                </a:highlight>
                <a:latin typeface="Courier New" panose="02070309020205020404" pitchFamily="49" charset="0"/>
                <a:cs typeface="Courier New" panose="02070309020205020404" pitchFamily="49" charset="0"/>
              </a:rPr>
              <a:t>    if[any </a:t>
            </a:r>
            <a:r>
              <a:rPr lang="en-SG" dirty="0">
                <a:solidFill>
                  <a:srgbClr val="FF0000"/>
                </a:solidFill>
                <a:highlight>
                  <a:srgbClr val="FFFFFF"/>
                </a:highlight>
                <a:latin typeface="Courier New" panose="02070309020205020404" pitchFamily="49" charset="0"/>
                <a:cs typeface="Courier New" panose="02070309020205020404" pitchFamily="49" charset="0"/>
              </a:rPr>
              <a:t>not</a:t>
            </a:r>
            <a:r>
              <a:rPr lang="en-SG" dirty="0">
                <a:solidFill>
                  <a:srgbClr val="000000"/>
                </a:solidFill>
                <a:highlight>
                  <a:srgbClr val="FFFFFF"/>
                </a:highlight>
                <a:latin typeface="Courier New" panose="02070309020205020404" pitchFamily="49" charset="0"/>
                <a:cs typeface="Courier New" panose="02070309020205020404" pitchFamily="49" charset="0"/>
              </a:rPr>
              <a:t> key[x] </a:t>
            </a:r>
            <a:r>
              <a:rPr lang="en-SG" dirty="0">
                <a:solidFill>
                  <a:srgbClr val="FF0000"/>
                </a:solidFill>
                <a:highlight>
                  <a:srgbClr val="FFFFFF"/>
                </a:highlight>
                <a:latin typeface="Courier New" panose="02070309020205020404" pitchFamily="49" charset="0"/>
                <a:cs typeface="Courier New" panose="02070309020205020404" pitchFamily="49" charset="0"/>
              </a:rPr>
              <a:t>in</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raze</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inputs;'"unknown</a:t>
            </a:r>
            <a:r>
              <a:rPr lang="en-SG" dirty="0">
                <a:solidFill>
                  <a:srgbClr val="000000"/>
                </a:solidFill>
                <a:highlight>
                  <a:srgbClr val="FFFFFF"/>
                </a:highlight>
                <a:latin typeface="Courier New" panose="02070309020205020404" pitchFamily="49" charset="0"/>
                <a:cs typeface="Courier New" panose="02070309020205020404" pitchFamily="49" charset="0"/>
              </a:rPr>
              <a:t> input"];</a:t>
            </a:r>
          </a:p>
          <a:p>
            <a:r>
              <a:rPr lang="en-SG" dirty="0">
                <a:solidFill>
                  <a:srgbClr val="000000"/>
                </a:solidFill>
                <a:highlight>
                  <a:srgbClr val="FFFFFF"/>
                </a:highlight>
                <a:latin typeface="Courier New" panose="02070309020205020404" pitchFamily="49" charset="0"/>
                <a:cs typeface="Courier New" panose="02070309020205020404" pitchFamily="49" charset="0"/>
              </a:rPr>
              <a:t>    if[count </a:t>
            </a:r>
            <a:r>
              <a:rPr lang="en-SG" dirty="0" err="1">
                <a:solidFill>
                  <a:srgbClr val="000000"/>
                </a:solidFill>
                <a:highlight>
                  <a:srgbClr val="FFFFFF"/>
                </a:highlight>
                <a:latin typeface="Courier New" panose="02070309020205020404" pitchFamily="49" charset="0"/>
                <a:cs typeface="Courier New" panose="02070309020205020404" pitchFamily="49" charset="0"/>
              </a:rPr>
              <a:t>inputs.mandatory</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except</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key</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x;'"missing</a:t>
            </a:r>
            <a:r>
              <a:rPr lang="en-SG" dirty="0">
                <a:solidFill>
                  <a:srgbClr val="000000"/>
                </a:solidFill>
                <a:highlight>
                  <a:srgbClr val="FFFFFF"/>
                </a:highlight>
                <a:latin typeface="Courier New" panose="02070309020205020404" pitchFamily="49" charset="0"/>
                <a:cs typeface="Courier New" panose="02070309020205020404" pitchFamily="49" charset="0"/>
              </a:rPr>
              <a:t> input(s)"];</a:t>
            </a:r>
          </a:p>
          <a:p>
            <a:r>
              <a:rPr lang="en-SG" dirty="0">
                <a:solidFill>
                  <a:srgbClr val="000000"/>
                </a:solidFill>
                <a:highlight>
                  <a:srgbClr val="FFFFFF"/>
                </a:highlight>
                <a:latin typeface="Courier New" panose="02070309020205020404" pitchFamily="49" charset="0"/>
                <a:cs typeface="Courier New" panose="02070309020205020404" pitchFamily="49" charset="0"/>
              </a:rPr>
              <a:t>    if[count </a:t>
            </a:r>
            <a:r>
              <a:rPr lang="en-SG" b="1" dirty="0">
                <a:solidFill>
                  <a:srgbClr val="0000FF"/>
                </a:solidFill>
                <a:highlight>
                  <a:srgbClr val="FFFFFF"/>
                </a:highlight>
                <a:latin typeface="Courier New" panose="02070309020205020404" pitchFamily="49" charset="0"/>
                <a:cs typeface="Courier New" panose="02070309020205020404" pitchFamily="49" charset="0"/>
              </a:rPr>
              <a:t>where</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not</a:t>
            </a:r>
            <a:r>
              <a:rPr lang="en-SG" dirty="0">
                <a:solidFill>
                  <a:srgbClr val="000000"/>
                </a:solidFill>
                <a:highlight>
                  <a:srgbClr val="FFFFFF"/>
                </a:highlight>
                <a:latin typeface="Courier New" panose="02070309020205020404" pitchFamily="49" charset="0"/>
                <a:cs typeface="Courier New" panose="02070309020205020404" pitchFamily="49" charset="0"/>
              </a:rPr>
              <a:t> raze[types]</a:t>
            </a:r>
            <a:r>
              <a:rPr lang="en-SG" dirty="0">
                <a:solidFill>
                  <a:srgbClr val="0000FF"/>
                </a:solidFill>
                <a:highlight>
                  <a:srgbClr val="FFFFFF"/>
                </a:highlight>
                <a:latin typeface="Courier New" panose="02070309020205020404" pitchFamily="49" charset="0"/>
                <a:cs typeface="Courier New" panose="02070309020205020404" pitchFamily="49" charset="0"/>
              </a:rPr>
              <a:t>=</a:t>
            </a:r>
            <a:r>
              <a:rPr lang="en-SG" dirty="0">
                <a:solidFill>
                  <a:srgbClr val="FF0000"/>
                </a:solidFill>
                <a:highlight>
                  <a:srgbClr val="FFFFFF"/>
                </a:highlight>
                <a:latin typeface="Courier New" panose="02070309020205020404" pitchFamily="49" charset="0"/>
                <a:cs typeface="Courier New" panose="02070309020205020404" pitchFamily="49" charset="0"/>
              </a:rPr>
              <a:t>type</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each</a:t>
            </a:r>
            <a:r>
              <a:rPr lang="en-SG" dirty="0">
                <a:solidFill>
                  <a:srgbClr val="000000"/>
                </a:solidFill>
                <a:highlight>
                  <a:srgbClr val="FFFFFF"/>
                </a:highlight>
                <a:latin typeface="Courier New" panose="02070309020205020404" pitchFamily="49" charset="0"/>
                <a:cs typeface="Courier New" panose="02070309020205020404" pitchFamily="49" charset="0"/>
              </a:rPr>
              <a:t> raze[inputs]</a:t>
            </a:r>
            <a:r>
              <a:rPr lang="en-SG" dirty="0">
                <a:solidFill>
                  <a:srgbClr val="0000FF"/>
                </a:solidFill>
                <a:highlight>
                  <a:srgbClr val="FFFFFF"/>
                </a:highlight>
                <a:latin typeface="Courier New" panose="02070309020205020404" pitchFamily="49" charset="0"/>
                <a:cs typeface="Courier New" panose="02070309020205020404" pitchFamily="49" charset="0"/>
              </a:rPr>
              <a:t>#</a:t>
            </a:r>
            <a:r>
              <a:rPr lang="en-SG" dirty="0" err="1">
                <a:solidFill>
                  <a:srgbClr val="000000"/>
                </a:solidFill>
                <a:highlight>
                  <a:srgbClr val="FFFFFF"/>
                </a:highlight>
                <a:latin typeface="Courier New" panose="02070309020205020404" pitchFamily="49" charset="0"/>
                <a:cs typeface="Courier New" panose="02070309020205020404" pitchFamily="49" charset="0"/>
              </a:rPr>
              <a:t>x;'"types</a:t>
            </a:r>
            <a:r>
              <a:rPr lang="en-SG" dirty="0">
                <a:solidFill>
                  <a:srgbClr val="000000"/>
                </a:solidFill>
                <a:highlight>
                  <a:srgbClr val="FFFFFF"/>
                </a:highlight>
                <a:latin typeface="Courier New" panose="02070309020205020404" pitchFamily="49" charset="0"/>
                <a:cs typeface="Courier New" panose="02070309020205020404" pitchFamily="49" charset="0"/>
              </a:rPr>
              <a:t>"];</a:t>
            </a:r>
          </a:p>
          <a:p>
            <a:r>
              <a:rPr lang="en-SG" dirty="0">
                <a:solidFill>
                  <a:srgbClr val="000000"/>
                </a:solidFill>
                <a:highlight>
                  <a:srgbClr val="FFFFFF"/>
                </a:highlight>
                <a:latin typeface="Courier New" panose="02070309020205020404" pitchFamily="49" charset="0"/>
                <a:cs typeface="Courier New" panose="02070309020205020404" pitchFamily="49" charset="0"/>
              </a:rPr>
              <a:t>    if[0</a:t>
            </a:r>
            <a:r>
              <a:rPr lang="en-SG" dirty="0">
                <a:solidFill>
                  <a:srgbClr val="0000FF"/>
                </a:solidFill>
                <a:highlight>
                  <a:srgbClr val="FFFFFF"/>
                </a:highlight>
                <a:latin typeface="Courier New" panose="02070309020205020404" pitchFamily="49" charset="0"/>
                <a:cs typeface="Courier New" panose="02070309020205020404" pitchFamily="49" charset="0"/>
              </a:rPr>
              <a:t>=</a:t>
            </a:r>
            <a:r>
              <a:rPr lang="en-SG" dirty="0">
                <a:solidFill>
                  <a:srgbClr val="FF0000"/>
                </a:solidFill>
                <a:highlight>
                  <a:srgbClr val="FFFFFF"/>
                </a:highlight>
                <a:latin typeface="Courier New" panose="02070309020205020404" pitchFamily="49" charset="0"/>
                <a:cs typeface="Courier New" panose="02070309020205020404" pitchFamily="49" charset="0"/>
              </a:rPr>
              <a:t>count</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x`tab;'"table</a:t>
            </a:r>
            <a:r>
              <a:rPr lang="en-SG" dirty="0">
                <a:solidFill>
                  <a:srgbClr val="000000"/>
                </a:solidFill>
                <a:highlight>
                  <a:srgbClr val="FFFFFF"/>
                </a:highlight>
                <a:latin typeface="Courier New" panose="02070309020205020404" pitchFamily="49" charset="0"/>
                <a:cs typeface="Courier New" panose="02070309020205020404" pitchFamily="49" charset="0"/>
              </a:rPr>
              <a:t> is empty"];</a:t>
            </a:r>
          </a:p>
          <a:p>
            <a:r>
              <a:rPr lang="en-SG" dirty="0">
                <a:solidFill>
                  <a:srgbClr val="000000"/>
                </a:solidFill>
                <a:highlight>
                  <a:srgbClr val="FFFFFF"/>
                </a:highlight>
                <a:latin typeface="Courier New" panose="02070309020205020404" pitchFamily="49" charset="0"/>
                <a:cs typeface="Courier New" panose="02070309020205020404" pitchFamily="49" charset="0"/>
              </a:rPr>
              <a:t>    if[limit[</a:t>
            </a:r>
            <a:r>
              <a:rPr lang="en-SG" dirty="0" err="1">
                <a:solidFill>
                  <a:srgbClr val="000000"/>
                </a:solidFill>
                <a:highlight>
                  <a:srgbClr val="FFFFFF"/>
                </a:highlight>
                <a:latin typeface="Courier New" panose="02070309020205020404" pitchFamily="49" charset="0"/>
                <a:cs typeface="Courier New" panose="02070309020205020404" pitchFamily="49" charset="0"/>
              </a:rPr>
              <a:t>x`method</a:t>
            </a:r>
            <a:r>
              <a:rPr lang="en-SG" dirty="0">
                <a:solidFill>
                  <a:srgbClr val="000000"/>
                </a:solidFill>
                <a:highlight>
                  <a:srgbClr val="FFFFFF"/>
                </a:highlight>
                <a:latin typeface="Courier New" panose="02070309020205020404" pitchFamily="49" charset="0"/>
                <a:cs typeface="Courier New" panose="02070309020205020404" pitchFamily="49" charset="0"/>
              </a:rPr>
              <a:t>]</a:t>
            </a:r>
            <a:r>
              <a:rPr lang="en-SG" dirty="0">
                <a:solidFill>
                  <a:srgbClr val="0000FF"/>
                </a:solidFill>
                <a:highlight>
                  <a:srgbClr val="FFFFFF"/>
                </a:highlight>
                <a:latin typeface="Courier New" panose="02070309020205020404" pitchFamily="49" charset="0"/>
                <a:cs typeface="Courier New" panose="02070309020205020404" pitchFamily="49" charset="0"/>
              </a:rPr>
              <a:t>&lt;</a:t>
            </a:r>
            <a:r>
              <a:rPr lang="en-SG" dirty="0">
                <a:solidFill>
                  <a:srgbClr val="FF0000"/>
                </a:solidFill>
                <a:highlight>
                  <a:srgbClr val="FFFFFF"/>
                </a:highlight>
                <a:latin typeface="Courier New" panose="02070309020205020404" pitchFamily="49" charset="0"/>
                <a:cs typeface="Courier New" panose="02070309020205020404" pitchFamily="49" charset="0"/>
              </a:rPr>
              <a:t>count</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x`tab;'"exceeds</a:t>
            </a:r>
            <a:r>
              <a:rPr lang="en-SG" dirty="0">
                <a:solidFill>
                  <a:srgbClr val="000000"/>
                </a:solidFill>
                <a:highlight>
                  <a:srgbClr val="FFFFFF"/>
                </a:highlight>
                <a:latin typeface="Courier New" panose="02070309020205020404" pitchFamily="49" charset="0"/>
                <a:cs typeface="Courier New" panose="02070309020205020404" pitchFamily="49" charset="0"/>
              </a:rPr>
              <a:t> recommended amount"];</a:t>
            </a:r>
          </a:p>
          <a:p>
            <a:r>
              <a:rPr lang="en-SG" dirty="0">
                <a:solidFill>
                  <a:srgbClr val="000000"/>
                </a:solidFill>
                <a:highlight>
                  <a:srgbClr val="FFFFFF"/>
                </a:highlight>
                <a:latin typeface="Courier New" panose="02070309020205020404" pitchFamily="49" charset="0"/>
                <a:cs typeface="Courier New" panose="02070309020205020404" pitchFamily="49" charset="0"/>
              </a:rPr>
              <a:t>    if[not x[`method] </a:t>
            </a:r>
            <a:r>
              <a:rPr lang="en-SG" dirty="0">
                <a:solidFill>
                  <a:srgbClr val="FF0000"/>
                </a:solidFill>
                <a:highlight>
                  <a:srgbClr val="FFFFFF"/>
                </a:highlight>
                <a:latin typeface="Courier New" panose="02070309020205020404" pitchFamily="49" charset="0"/>
                <a:cs typeface="Courier New" panose="02070309020205020404" pitchFamily="49" charset="0"/>
              </a:rPr>
              <a:t>in</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partitioned`splay`flat;'"invalid</a:t>
            </a:r>
            <a:r>
              <a:rPr lang="en-SG" dirty="0">
                <a:solidFill>
                  <a:srgbClr val="000000"/>
                </a:solidFill>
                <a:highlight>
                  <a:srgbClr val="FFFFFF"/>
                </a:highlight>
                <a:latin typeface="Courier New" panose="02070309020205020404" pitchFamily="49" charset="0"/>
                <a:cs typeface="Courier New" panose="02070309020205020404" pitchFamily="49" charset="0"/>
              </a:rPr>
              <a:t> method"];</a:t>
            </a:r>
          </a:p>
          <a:p>
            <a:r>
              <a:rPr lang="en-SG" dirty="0">
                <a:solidFill>
                  <a:srgbClr val="000000"/>
                </a:solidFill>
                <a:highlight>
                  <a:srgbClr val="FFFFFF"/>
                </a:highlight>
                <a:latin typeface="Courier New" panose="02070309020205020404" pitchFamily="49" charset="0"/>
                <a:cs typeface="Courier New" panose="02070309020205020404" pitchFamily="49" charset="0"/>
              </a:rPr>
              <a:t>    if[not x[`</a:t>
            </a:r>
            <a:r>
              <a:rPr lang="en-SG" dirty="0" err="1">
                <a:solidFill>
                  <a:srgbClr val="000000"/>
                </a:solidFill>
                <a:highlight>
                  <a:srgbClr val="FFFFFF"/>
                </a:highlight>
                <a:latin typeface="Courier New" panose="02070309020205020404" pitchFamily="49" charset="0"/>
                <a:cs typeface="Courier New" panose="02070309020205020404" pitchFamily="49" charset="0"/>
              </a:rPr>
              <a:t>attr</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in</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parted`sorted`grouped`unique;'"invalid</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attr</a:t>
            </a:r>
            <a:r>
              <a:rPr lang="en-SG" dirty="0">
                <a:solidFill>
                  <a:srgbClr val="000000"/>
                </a:solidFill>
                <a:highlight>
                  <a:srgbClr val="FFFFFF"/>
                </a:highlight>
                <a:latin typeface="Courier New" panose="02070309020205020404" pitchFamily="49" charset="0"/>
                <a:cs typeface="Courier New" panose="02070309020205020404" pitchFamily="49" charset="0"/>
              </a:rPr>
              <a:t>"];</a:t>
            </a:r>
          </a:p>
          <a:p>
            <a:r>
              <a:rPr lang="en-SG" dirty="0">
                <a:solidFill>
                  <a:srgbClr val="000000"/>
                </a:solidFill>
                <a:highlight>
                  <a:srgbClr val="FFFFFF"/>
                </a:highlight>
                <a:latin typeface="Courier New" panose="02070309020205020404" pitchFamily="49" charset="0"/>
                <a:cs typeface="Courier New" panose="02070309020205020404" pitchFamily="49" charset="0"/>
              </a:rPr>
              <a:t>    if[not x[`</a:t>
            </a:r>
            <a:r>
              <a:rPr lang="en-SG" dirty="0" err="1">
                <a:solidFill>
                  <a:srgbClr val="000000"/>
                </a:solidFill>
                <a:highlight>
                  <a:srgbClr val="FFFFFF"/>
                </a:highlight>
                <a:latin typeface="Courier New" panose="02070309020205020404" pitchFamily="49" charset="0"/>
                <a:cs typeface="Courier New" panose="02070309020205020404" pitchFamily="49" charset="0"/>
              </a:rPr>
              <a:t>attrCol</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in</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cols</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err="1">
                <a:solidFill>
                  <a:srgbClr val="000000"/>
                </a:solidFill>
                <a:highlight>
                  <a:srgbClr val="FFFFFF"/>
                </a:highlight>
                <a:latin typeface="Courier New" panose="02070309020205020404" pitchFamily="49" charset="0"/>
                <a:cs typeface="Courier New" panose="02070309020205020404" pitchFamily="49" charset="0"/>
              </a:rPr>
              <a:t>x`tab;'"unknown</a:t>
            </a:r>
            <a:r>
              <a:rPr lang="en-SG" dirty="0">
                <a:solidFill>
                  <a:srgbClr val="000000"/>
                </a:solidFill>
                <a:highlight>
                  <a:srgbClr val="FFFFFF"/>
                </a:highlight>
                <a:latin typeface="Courier New" panose="02070309020205020404" pitchFamily="49" charset="0"/>
                <a:cs typeface="Courier New" panose="02070309020205020404" pitchFamily="49" charset="0"/>
              </a:rPr>
              <a:t> column"];</a:t>
            </a:r>
          </a:p>
          <a:p>
            <a:r>
              <a:rPr lang="en-SG" dirty="0">
                <a:solidFill>
                  <a:srgbClr val="000000"/>
                </a:solidFill>
                <a:highlight>
                  <a:srgbClr val="FFFFFF"/>
                </a:highlight>
                <a:latin typeface="Courier New" panose="02070309020205020404" pitchFamily="49" charset="0"/>
                <a:cs typeface="Courier New" panose="02070309020205020404" pitchFamily="49" charset="0"/>
              </a:rPr>
              <a:t>    if[1</a:t>
            </a:r>
            <a:r>
              <a:rPr lang="en-SG" dirty="0">
                <a:solidFill>
                  <a:srgbClr val="0000FF"/>
                </a:solidFill>
                <a:highlight>
                  <a:srgbClr val="FFFFFF"/>
                </a:highlight>
                <a:latin typeface="Courier New" panose="02070309020205020404" pitchFamily="49" charset="0"/>
                <a:cs typeface="Courier New" panose="02070309020205020404" pitchFamily="49" charset="0"/>
              </a:rPr>
              <a:t>=</a:t>
            </a:r>
            <a:r>
              <a:rPr lang="en-SG" dirty="0">
                <a:solidFill>
                  <a:srgbClr val="FF0000"/>
                </a:solidFill>
                <a:highlight>
                  <a:srgbClr val="FFFFFF"/>
                </a:highlight>
                <a:latin typeface="Courier New" panose="02070309020205020404" pitchFamily="49" charset="0"/>
                <a:cs typeface="Courier New" panose="02070309020205020404" pitchFamily="49" charset="0"/>
              </a:rPr>
              <a:t>sum</a:t>
            </a:r>
            <a:r>
              <a:rPr lang="en-SG" dirty="0">
                <a:solidFill>
                  <a:srgbClr val="000000"/>
                </a:solidFill>
                <a:highlight>
                  <a:srgbClr val="FFFFFF"/>
                </a:highlight>
                <a:latin typeface="Courier New" panose="02070309020205020404" pitchFamily="49" charset="0"/>
                <a:cs typeface="Courier New" panose="02070309020205020404" pitchFamily="49" charset="0"/>
              </a:rPr>
              <a:t> </a:t>
            </a:r>
            <a:r>
              <a:rPr lang="en-SG" dirty="0">
                <a:solidFill>
                  <a:srgbClr val="FF0000"/>
                </a:solidFill>
                <a:highlight>
                  <a:srgbClr val="FFFFFF"/>
                </a:highlight>
                <a:latin typeface="Courier New" panose="02070309020205020404" pitchFamily="49" charset="0"/>
                <a:cs typeface="Courier New" panose="02070309020205020404" pitchFamily="49" charset="0"/>
              </a:rPr>
              <a:t>null</a:t>
            </a:r>
            <a:r>
              <a:rPr lang="en-SG" dirty="0">
                <a:solidFill>
                  <a:srgbClr val="000000"/>
                </a:solidFill>
                <a:highlight>
                  <a:srgbClr val="FFFFFF"/>
                </a:highlight>
                <a:latin typeface="Courier New" panose="02070309020205020404" pitchFamily="49" charset="0"/>
                <a:cs typeface="Courier New" panose="02070309020205020404" pitchFamily="49" charset="0"/>
              </a:rPr>
              <a:t> x`attr`</a:t>
            </a:r>
            <a:r>
              <a:rPr lang="en-SG" dirty="0" err="1">
                <a:solidFill>
                  <a:srgbClr val="000000"/>
                </a:solidFill>
                <a:highlight>
                  <a:srgbClr val="FFFFFF"/>
                </a:highlight>
                <a:latin typeface="Courier New" panose="02070309020205020404" pitchFamily="49" charset="0"/>
                <a:cs typeface="Courier New" panose="02070309020205020404" pitchFamily="49" charset="0"/>
              </a:rPr>
              <a:t>attrCol</a:t>
            </a:r>
            <a:r>
              <a:rPr lang="en-SG" dirty="0">
                <a:solidFill>
                  <a:srgbClr val="000000"/>
                </a:solidFill>
                <a:highlight>
                  <a:srgbClr val="FFFFFF"/>
                </a:highlight>
                <a:latin typeface="Courier New" panose="02070309020205020404" pitchFamily="49" charset="0"/>
                <a:cs typeface="Courier New" panose="02070309020205020404" pitchFamily="49" charset="0"/>
              </a:rPr>
              <a:t>;'"invalid </a:t>
            </a:r>
            <a:r>
              <a:rPr lang="en-SG" dirty="0" err="1">
                <a:solidFill>
                  <a:srgbClr val="000000"/>
                </a:solidFill>
                <a:highlight>
                  <a:srgbClr val="FFFFFF"/>
                </a:highlight>
                <a:latin typeface="Courier New" panose="02070309020205020404" pitchFamily="49" charset="0"/>
                <a:cs typeface="Courier New" panose="02070309020205020404" pitchFamily="49" charset="0"/>
              </a:rPr>
              <a:t>attr</a:t>
            </a:r>
            <a:r>
              <a:rPr lang="en-SG" dirty="0">
                <a:solidFill>
                  <a:srgbClr val="000000"/>
                </a:solidFill>
                <a:highlight>
                  <a:srgbClr val="FFFFFF"/>
                </a:highlight>
                <a:latin typeface="Courier New" panose="02070309020205020404" pitchFamily="49" charset="0"/>
                <a:cs typeface="Courier New" panose="02070309020205020404" pitchFamily="49" charset="0"/>
              </a:rPr>
              <a:t>/</a:t>
            </a:r>
            <a:r>
              <a:rPr lang="en-SG" dirty="0" err="1">
                <a:solidFill>
                  <a:srgbClr val="000000"/>
                </a:solidFill>
                <a:highlight>
                  <a:srgbClr val="FFFFFF"/>
                </a:highlight>
                <a:latin typeface="Courier New" panose="02070309020205020404" pitchFamily="49" charset="0"/>
                <a:cs typeface="Courier New" panose="02070309020205020404" pitchFamily="49" charset="0"/>
              </a:rPr>
              <a:t>attrCol</a:t>
            </a:r>
            <a:r>
              <a:rPr lang="en-SG" dirty="0">
                <a:solidFill>
                  <a:srgbClr val="000000"/>
                </a:solidFill>
                <a:highlight>
                  <a:srgbClr val="FFFFFF"/>
                </a:highlight>
                <a:latin typeface="Courier New" panose="02070309020205020404" pitchFamily="49" charset="0"/>
                <a:cs typeface="Courier New" panose="02070309020205020404" pitchFamily="49" charset="0"/>
              </a:rPr>
              <a:t>"];</a:t>
            </a:r>
          </a:p>
          <a:p>
            <a:r>
              <a:rPr lang="en-SG" dirty="0">
                <a:solidFill>
                  <a:srgbClr val="000000"/>
                </a:solidFill>
                <a:highlight>
                  <a:srgbClr val="FFFFFF"/>
                </a:highlight>
                <a:latin typeface="Courier New" panose="02070309020205020404" pitchFamily="49" charset="0"/>
                <a:cs typeface="Courier New" panose="02070309020205020404" pitchFamily="49" charset="0"/>
              </a:rPr>
              <a:t>    x};</a:t>
            </a:r>
            <a:endParaRPr lang="en-SG" dirty="0">
              <a:latin typeface="Courier New" panose="02070309020205020404" pitchFamily="49" charset="0"/>
              <a:cs typeface="Courier New" panose="02070309020205020404" pitchFamily="49"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25624" y="361517"/>
            <a:ext cx="580151" cy="652670"/>
          </a:xfrm>
          <a:prstGeom prst="rect">
            <a:avLst/>
          </a:prstGeom>
        </p:spPr>
      </p:pic>
    </p:spTree>
    <p:extLst>
      <p:ext uri="{BB962C8B-B14F-4D97-AF65-F5344CB8AC3E}">
        <p14:creationId xmlns:p14="http://schemas.microsoft.com/office/powerpoint/2010/main" val="620983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42900"/>
            <a:ext cx="10018713" cy="800099"/>
          </a:xfrm>
        </p:spPr>
        <p:txBody>
          <a:bodyPr>
            <a:normAutofit/>
          </a:bodyPr>
          <a:lstStyle/>
          <a:p>
            <a:r>
              <a:rPr lang="en-US" dirty="0" smtClean="0"/>
              <a:t>The automated scheduler</a:t>
            </a:r>
            <a:endParaRPr lang="en-SG" dirty="0"/>
          </a:p>
        </p:txBody>
      </p:sp>
      <p:sp>
        <p:nvSpPr>
          <p:cNvPr id="3" name="Content Placeholder 2"/>
          <p:cNvSpPr>
            <a:spLocks noGrp="1"/>
          </p:cNvSpPr>
          <p:nvPr>
            <p:ph idx="1"/>
          </p:nvPr>
        </p:nvSpPr>
        <p:spPr>
          <a:xfrm>
            <a:off x="1484310" y="1142999"/>
            <a:ext cx="10018713" cy="5245101"/>
          </a:xfrm>
        </p:spPr>
        <p:txBody>
          <a:bodyPr>
            <a:normAutofit/>
          </a:bodyPr>
          <a:lstStyle/>
          <a:p>
            <a:r>
              <a:rPr lang="en-US" dirty="0" smtClean="0"/>
              <a:t>The next logical requirement would be the ability to use the Persistence API in an automated/timed/non-manual fashion, for example for daily population of private data</a:t>
            </a:r>
          </a:p>
          <a:p>
            <a:r>
              <a:rPr lang="en-US" dirty="0" smtClean="0"/>
              <a:t>This involves spawning slave </a:t>
            </a:r>
            <a:r>
              <a:rPr lang="en-US" dirty="0" err="1" smtClean="0"/>
              <a:t>kdb</a:t>
            </a:r>
            <a:r>
              <a:rPr lang="en-US" dirty="0" smtClean="0"/>
              <a:t> processes to run users’ private tasks </a:t>
            </a:r>
          </a:p>
          <a:p>
            <a:r>
              <a:rPr lang="en-US" dirty="0"/>
              <a:t>A</a:t>
            </a:r>
            <a:r>
              <a:rPr lang="en-US" dirty="0" smtClean="0"/>
              <a:t>gain this leads to questions/concerns with regards to giving a user a certain degree of freedom without full control.</a:t>
            </a:r>
          </a:p>
          <a:p>
            <a:r>
              <a:rPr lang="en-US" dirty="0" smtClean="0"/>
              <a:t>There has to be restrictions on how many slaves can spawn on the server </a:t>
            </a:r>
            <a:r>
              <a:rPr lang="en-US" dirty="0" err="1" smtClean="0"/>
              <a:t>etc</a:t>
            </a:r>
            <a:endParaRPr lang="en-US" dirty="0" smtClean="0"/>
          </a:p>
          <a:p>
            <a:r>
              <a:rPr lang="en-US" dirty="0" smtClean="0"/>
              <a:t>This functionality is achieved through a dedicated admin </a:t>
            </a:r>
            <a:r>
              <a:rPr lang="en-US" dirty="0" err="1" smtClean="0"/>
              <a:t>kdb</a:t>
            </a:r>
            <a:r>
              <a:rPr lang="en-US" dirty="0" smtClean="0"/>
              <a:t> process (the scheduler process) which is capable of registering each users customized job schedules and spawning slaves accordingly to load a users script in conjunction with the Persistence API </a:t>
            </a:r>
            <a:endParaRPr lang="en-SG"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2872" y="490329"/>
            <a:ext cx="580151" cy="652670"/>
          </a:xfrm>
          <a:prstGeom prst="rect">
            <a:avLst/>
          </a:prstGeom>
        </p:spPr>
      </p:pic>
    </p:spTree>
    <p:extLst>
      <p:ext uri="{BB962C8B-B14F-4D97-AF65-F5344CB8AC3E}">
        <p14:creationId xmlns:p14="http://schemas.microsoft.com/office/powerpoint/2010/main" val="31829850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01053" y="2862729"/>
            <a:ext cx="8597900" cy="736600"/>
          </a:xfrm>
          <a:prstGeom prst="rect">
            <a:avLst/>
          </a:prstGeom>
          <a:solidFill>
            <a:schemeClr val="bg1"/>
          </a:solidFill>
        </p:spPr>
        <p:txBody>
          <a:bodyPr wrap="square" rtlCol="0">
            <a:spAutoFit/>
          </a:bodyPr>
          <a:lstStyle/>
          <a:p>
            <a:endParaRPr lang="en-SG" dirty="0"/>
          </a:p>
        </p:txBody>
      </p:sp>
      <p:sp>
        <p:nvSpPr>
          <p:cNvPr id="2" name="Title 1"/>
          <p:cNvSpPr>
            <a:spLocks noGrp="1"/>
          </p:cNvSpPr>
          <p:nvPr>
            <p:ph type="title"/>
          </p:nvPr>
        </p:nvSpPr>
        <p:spPr>
          <a:xfrm>
            <a:off x="1484311" y="685801"/>
            <a:ext cx="10018713" cy="622300"/>
          </a:xfrm>
        </p:spPr>
        <p:txBody>
          <a:bodyPr>
            <a:normAutofit fontScale="90000"/>
          </a:bodyPr>
          <a:lstStyle/>
          <a:p>
            <a:r>
              <a:rPr lang="en-US" dirty="0" smtClean="0"/>
              <a:t>The automated scheduler - mechanics</a:t>
            </a:r>
            <a:endParaRPr lang="en-SG" dirty="0"/>
          </a:p>
        </p:txBody>
      </p:sp>
      <p:sp>
        <p:nvSpPr>
          <p:cNvPr id="3" name="Content Placeholder 2"/>
          <p:cNvSpPr>
            <a:spLocks noGrp="1"/>
          </p:cNvSpPr>
          <p:nvPr>
            <p:ph idx="1"/>
          </p:nvPr>
        </p:nvSpPr>
        <p:spPr>
          <a:xfrm>
            <a:off x="1712910" y="1380565"/>
            <a:ext cx="10018713" cy="5325035"/>
          </a:xfrm>
        </p:spPr>
        <p:txBody>
          <a:bodyPr>
            <a:normAutofit lnSpcReduction="10000"/>
          </a:bodyPr>
          <a:lstStyle/>
          <a:p>
            <a:pPr marL="0" indent="0">
              <a:buNone/>
            </a:pPr>
            <a:endParaRPr lang="en-US" dirty="0" smtClean="0"/>
          </a:p>
          <a:p>
            <a:r>
              <a:rPr lang="en-US" dirty="0" smtClean="0"/>
              <a:t>The mechanism is one of simplicity: the private user has a dedicated “</a:t>
            </a:r>
            <a:r>
              <a:rPr lang="en-US" dirty="0" err="1" smtClean="0"/>
              <a:t>filedrop</a:t>
            </a:r>
            <a:r>
              <a:rPr lang="en-US" dirty="0" smtClean="0"/>
              <a:t>” directory where they maintain a </a:t>
            </a:r>
            <a:r>
              <a:rPr lang="en-US" dirty="0" err="1" smtClean="0"/>
              <a:t>config</a:t>
            </a:r>
            <a:r>
              <a:rPr lang="en-US" dirty="0" smtClean="0"/>
              <a:t> of </a:t>
            </a:r>
            <a:r>
              <a:rPr lang="en-US" dirty="0" err="1" smtClean="0"/>
              <a:t>cron</a:t>
            </a:r>
            <a:r>
              <a:rPr lang="en-US" dirty="0" smtClean="0"/>
              <a:t>-style schedules and where they simply drop their scripts to be run. For example:</a:t>
            </a:r>
          </a:p>
          <a:p>
            <a:pPr marL="0" indent="0">
              <a:buNone/>
            </a:pPr>
            <a:r>
              <a:rPr lang="en-SG" sz="2000" dirty="0">
                <a:solidFill>
                  <a:srgbClr val="000000"/>
                </a:solidFill>
                <a:highlight>
                  <a:srgbClr val="FFFFFF"/>
                </a:highlight>
                <a:latin typeface="Courier New" panose="02070309020205020404" pitchFamily="49" charset="0"/>
              </a:rPr>
              <a:t>makeTable3.q|0 0 17 </a:t>
            </a:r>
            <a:r>
              <a:rPr lang="en-SG" sz="2000" dirty="0" smtClean="0">
                <a:solidFill>
                  <a:srgbClr val="0000FF"/>
                </a:solidFill>
                <a:highlight>
                  <a:srgbClr val="FFFFFF"/>
                </a:highlight>
                <a:latin typeface="Courier New" panose="02070309020205020404" pitchFamily="49" charset="0"/>
              </a:rPr>
              <a:t>?</a:t>
            </a:r>
            <a:r>
              <a:rPr lang="en-SG" sz="2000" dirty="0" smtClean="0">
                <a:solidFill>
                  <a:srgbClr val="000000"/>
                </a:solidFill>
                <a:highlight>
                  <a:srgbClr val="FFFFFF"/>
                </a:highlight>
                <a:latin typeface="Courier New" panose="02070309020205020404" pitchFamily="49" charset="0"/>
              </a:rPr>
              <a:t> </a:t>
            </a:r>
            <a:r>
              <a:rPr lang="en-SG" sz="2000" dirty="0" smtClean="0">
                <a:solidFill>
                  <a:srgbClr val="0000FF"/>
                </a:solidFill>
                <a:highlight>
                  <a:srgbClr val="FFFFFF"/>
                </a:highlight>
                <a:latin typeface="Courier New" panose="02070309020205020404" pitchFamily="49" charset="0"/>
              </a:rPr>
              <a:t>*</a:t>
            </a:r>
            <a:r>
              <a:rPr lang="en-SG" sz="2000" dirty="0" smtClean="0">
                <a:solidFill>
                  <a:srgbClr val="000000"/>
                </a:solidFill>
                <a:highlight>
                  <a:srgbClr val="FFFFFF"/>
                </a:highlight>
                <a:latin typeface="Courier New" panose="02070309020205020404" pitchFamily="49" charset="0"/>
              </a:rPr>
              <a:t> THU</a:t>
            </a:r>
            <a:r>
              <a:rPr lang="en-SG" sz="2000" dirty="0">
                <a:solidFill>
                  <a:srgbClr val="000000"/>
                </a:solidFill>
                <a:highlight>
                  <a:srgbClr val="FFFFFF"/>
                </a:highlight>
                <a:latin typeface="Courier New" panose="02070309020205020404" pitchFamily="49" charset="0"/>
              </a:rPr>
              <a:t>| run at 17:00 every </a:t>
            </a:r>
            <a:r>
              <a:rPr lang="en-SG" sz="2000" dirty="0" err="1">
                <a:solidFill>
                  <a:srgbClr val="000000"/>
                </a:solidFill>
                <a:highlight>
                  <a:srgbClr val="FFFFFF"/>
                </a:highlight>
                <a:latin typeface="Courier New" panose="02070309020205020404" pitchFamily="49" charset="0"/>
              </a:rPr>
              <a:t>thursday</a:t>
            </a:r>
            <a:endParaRPr lang="en-SG" sz="2000" dirty="0">
              <a:solidFill>
                <a:srgbClr val="000000"/>
              </a:solidFill>
              <a:highlight>
                <a:srgbClr val="FFFFFF"/>
              </a:highlight>
              <a:latin typeface="Courier New" panose="02070309020205020404" pitchFamily="49" charset="0"/>
            </a:endParaRPr>
          </a:p>
          <a:p>
            <a:pPr marL="0" indent="0">
              <a:buNone/>
            </a:pPr>
            <a:r>
              <a:rPr lang="en-SG" sz="2000" dirty="0">
                <a:solidFill>
                  <a:srgbClr val="000000"/>
                </a:solidFill>
                <a:highlight>
                  <a:srgbClr val="FFFFFF"/>
                </a:highlight>
                <a:latin typeface="Courier New" panose="02070309020205020404" pitchFamily="49" charset="0"/>
              </a:rPr>
              <a:t>makeTable4.q|0 15 12 </a:t>
            </a:r>
            <a:r>
              <a:rPr lang="en-SG" sz="2000" dirty="0">
                <a:solidFill>
                  <a:srgbClr val="0000FF"/>
                </a:solidFill>
                <a:highlight>
                  <a:srgbClr val="FFFFFF"/>
                </a:highlight>
                <a:latin typeface="Courier New" panose="02070309020205020404" pitchFamily="49" charset="0"/>
              </a:rPr>
              <a:t>?</a:t>
            </a:r>
            <a:r>
              <a:rPr lang="en-SG" sz="2000" dirty="0">
                <a:solidFill>
                  <a:srgbClr val="000000"/>
                </a:solidFill>
                <a:highlight>
                  <a:srgbClr val="FFFFFF"/>
                </a:highlight>
                <a:latin typeface="Courier New" panose="02070309020205020404" pitchFamily="49" charset="0"/>
              </a:rPr>
              <a:t> </a:t>
            </a:r>
            <a:r>
              <a:rPr lang="en-SG" sz="2000" dirty="0">
                <a:solidFill>
                  <a:srgbClr val="0000FF"/>
                </a:solidFill>
                <a:highlight>
                  <a:srgbClr val="FFFFFF"/>
                </a:highlight>
                <a:latin typeface="Courier New" panose="02070309020205020404" pitchFamily="49" charset="0"/>
              </a:rPr>
              <a:t>*</a:t>
            </a:r>
            <a:r>
              <a:rPr lang="en-SG" sz="2000" dirty="0">
                <a:solidFill>
                  <a:srgbClr val="000000"/>
                </a:solidFill>
                <a:highlight>
                  <a:srgbClr val="FFFFFF"/>
                </a:highlight>
                <a:latin typeface="Courier New" panose="02070309020205020404" pitchFamily="49" charset="0"/>
              </a:rPr>
              <a:t> </a:t>
            </a:r>
            <a:r>
              <a:rPr lang="en-SG" sz="2000" dirty="0">
                <a:solidFill>
                  <a:srgbClr val="0000FF"/>
                </a:solidFill>
                <a:highlight>
                  <a:srgbClr val="FFFFFF"/>
                </a:highlight>
                <a:latin typeface="Courier New" panose="02070309020205020404" pitchFamily="49" charset="0"/>
              </a:rPr>
              <a:t>*</a:t>
            </a:r>
            <a:r>
              <a:rPr lang="en-SG" sz="2000" dirty="0">
                <a:solidFill>
                  <a:srgbClr val="000000"/>
                </a:solidFill>
                <a:highlight>
                  <a:srgbClr val="FFFFFF"/>
                </a:highlight>
                <a:latin typeface="Courier New" panose="02070309020205020404" pitchFamily="49" charset="0"/>
              </a:rPr>
              <a:t>| run at 12:15 every </a:t>
            </a:r>
            <a:r>
              <a:rPr lang="en-SG" sz="2000" dirty="0" smtClean="0">
                <a:solidFill>
                  <a:srgbClr val="000000"/>
                </a:solidFill>
                <a:highlight>
                  <a:srgbClr val="FFFFFF"/>
                </a:highlight>
                <a:latin typeface="Courier New" panose="02070309020205020404" pitchFamily="49" charset="0"/>
              </a:rPr>
              <a:t>day</a:t>
            </a:r>
            <a:endParaRPr lang="en-US" dirty="0" smtClean="0"/>
          </a:p>
          <a:p>
            <a:r>
              <a:rPr lang="en-US" dirty="0" smtClean="0"/>
              <a:t>The </a:t>
            </a:r>
            <a:r>
              <a:rPr lang="en-US" dirty="0" err="1" smtClean="0"/>
              <a:t>cron</a:t>
            </a:r>
            <a:r>
              <a:rPr lang="en-US" dirty="0" smtClean="0"/>
              <a:t> format is read by a </a:t>
            </a:r>
            <a:r>
              <a:rPr lang="en-US" dirty="0" err="1" smtClean="0"/>
              <a:t>kdb</a:t>
            </a:r>
            <a:r>
              <a:rPr lang="en-US" dirty="0" smtClean="0"/>
              <a:t> function to generate future timestamps</a:t>
            </a:r>
          </a:p>
          <a:p>
            <a:r>
              <a:rPr lang="en-US" dirty="0" smtClean="0"/>
              <a:t>The timer in the scheduler process checks if any jobs need running</a:t>
            </a:r>
          </a:p>
          <a:p>
            <a:r>
              <a:rPr lang="en-US" dirty="0" smtClean="0"/>
              <a:t>It is assumed that the custom scripts contain Persistence API commands </a:t>
            </a:r>
          </a:p>
          <a:p>
            <a:r>
              <a:rPr lang="en-US" dirty="0" smtClean="0"/>
              <a:t>Once-off runs are also possible by dropping scripts without specifying a </a:t>
            </a:r>
            <a:r>
              <a:rPr lang="en-US" dirty="0" err="1" smtClean="0"/>
              <a:t>cron</a:t>
            </a:r>
            <a:r>
              <a:rPr lang="en-US" dirty="0" smtClean="0"/>
              <a:t> </a:t>
            </a:r>
          </a:p>
          <a:p>
            <a:r>
              <a:rPr lang="en-US" dirty="0" smtClean="0"/>
              <a:t>Users can verify results either by email alerts or via a </a:t>
            </a:r>
            <a:r>
              <a:rPr lang="en-US" dirty="0" err="1" smtClean="0"/>
              <a:t>websocket</a:t>
            </a:r>
            <a:r>
              <a:rPr lang="en-US" dirty="0" smtClean="0"/>
              <a:t> interface to a history table</a:t>
            </a:r>
          </a:p>
          <a:p>
            <a:endParaRPr lang="en-SG"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1812" y="685800"/>
            <a:ext cx="580151" cy="652670"/>
          </a:xfrm>
          <a:prstGeom prst="rect">
            <a:avLst/>
          </a:prstGeom>
        </p:spPr>
      </p:pic>
    </p:spTree>
    <p:extLst>
      <p:ext uri="{BB962C8B-B14F-4D97-AF65-F5344CB8AC3E}">
        <p14:creationId xmlns:p14="http://schemas.microsoft.com/office/powerpoint/2010/main" val="19102750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610</TotalTime>
  <Words>3396</Words>
  <Application>Microsoft Office PowerPoint</Application>
  <PresentationFormat>Custom</PresentationFormat>
  <Paragraphs>313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Parallax</vt:lpstr>
      <vt:lpstr>Tools for Automated Data-Persistence and Quality Control</vt:lpstr>
      <vt:lpstr>The Schonfeld Environment</vt:lpstr>
      <vt:lpstr>Database structure and management</vt:lpstr>
      <vt:lpstr>The next challenge….</vt:lpstr>
      <vt:lpstr>The Persistence API</vt:lpstr>
      <vt:lpstr>The Persistence API: playing with fire!</vt:lpstr>
      <vt:lpstr>The Persistence API: hand-holding</vt:lpstr>
      <vt:lpstr>The automated scheduler</vt:lpstr>
      <vt:lpstr>The automated scheduler - mechanics</vt:lpstr>
      <vt:lpstr>The automated scheduler – flow of events</vt:lpstr>
      <vt:lpstr>Quality Control Framework</vt:lpstr>
      <vt:lpstr>Quality Control Framework: config-driven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 for Automated Data-Persistence and Quality Control</dc:title>
  <dc:creator>Microsoft account</dc:creator>
  <cp:lastModifiedBy>DAVE</cp:lastModifiedBy>
  <cp:revision>82</cp:revision>
  <dcterms:created xsi:type="dcterms:W3CDTF">2016-04-16T19:40:14Z</dcterms:created>
  <dcterms:modified xsi:type="dcterms:W3CDTF">2016-06-28T12:01:39Z</dcterms:modified>
</cp:coreProperties>
</file>